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31"/>
  </p:notesMasterIdLst>
  <p:sldIdLst>
    <p:sldId id="256" r:id="rId2"/>
    <p:sldId id="257" r:id="rId3"/>
    <p:sldId id="268" r:id="rId4"/>
    <p:sldId id="270" r:id="rId5"/>
    <p:sldId id="284" r:id="rId6"/>
    <p:sldId id="285" r:id="rId7"/>
    <p:sldId id="264" r:id="rId8"/>
    <p:sldId id="258" r:id="rId9"/>
    <p:sldId id="259" r:id="rId10"/>
    <p:sldId id="260" r:id="rId11"/>
    <p:sldId id="261" r:id="rId12"/>
    <p:sldId id="262" r:id="rId13"/>
    <p:sldId id="263" r:id="rId14"/>
    <p:sldId id="265" r:id="rId15"/>
    <p:sldId id="266" r:id="rId16"/>
    <p:sldId id="267" r:id="rId17"/>
    <p:sldId id="271" r:id="rId18"/>
    <p:sldId id="272" r:id="rId19"/>
    <p:sldId id="273" r:id="rId20"/>
    <p:sldId id="274" r:id="rId21"/>
    <p:sldId id="277" r:id="rId22"/>
    <p:sldId id="275" r:id="rId23"/>
    <p:sldId id="276"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9256" autoAdjust="0"/>
  </p:normalViewPr>
  <p:slideViewPr>
    <p:cSldViewPr snapToGrid="0">
      <p:cViewPr varScale="1">
        <p:scale>
          <a:sx n="79" d="100"/>
          <a:sy n="79" d="100"/>
        </p:scale>
        <p:origin x="33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5.svg"/></Relationships>
</file>

<file path=ppt/diagrams/_rels/data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38.png"/><Relationship Id="rId7" Type="http://schemas.openxmlformats.org/officeDocument/2006/relationships/image" Target="../media/image20.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3.svg"/><Relationship Id="rId4" Type="http://schemas.openxmlformats.org/officeDocument/2006/relationships/image" Target="../media/image39.svg"/><Relationship Id="rId9" Type="http://schemas.openxmlformats.org/officeDocument/2006/relationships/image" Target="../media/image42.png"/></Relationships>
</file>

<file path=ppt/diagrams/_rels/data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38.png"/><Relationship Id="rId7" Type="http://schemas.openxmlformats.org/officeDocument/2006/relationships/image" Target="../media/image20.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3.svg"/><Relationship Id="rId4" Type="http://schemas.openxmlformats.org/officeDocument/2006/relationships/image" Target="../media/image39.svg"/><Relationship Id="rId9" Type="http://schemas.openxmlformats.org/officeDocument/2006/relationships/image" Target="../media/image42.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1FB5BA4-E556-4E94-97B3-297294D3206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2D70C1F-F0BA-4E03-85E6-1766DAA7B61A}">
      <dgm:prSet/>
      <dgm:spPr/>
      <dgm:t>
        <a:bodyPr/>
        <a:lstStyle/>
        <a:p>
          <a:r>
            <a:rPr lang="en-US"/>
            <a:t>"Math has always been difficult for me to learn just by reading it. Working on an interactive platform with my instructor has helped me significantly. I was first afraid I was going to fail the course and now I am more confident with working on Algebra." </a:t>
          </a:r>
        </a:p>
      </dgm:t>
    </dgm:pt>
    <dgm:pt modelId="{011160F4-2EC2-46C6-A09B-DB8F09E90DCE}" type="parTrans" cxnId="{A8FDBE83-19FE-48FE-A05A-B87F5105493D}">
      <dgm:prSet/>
      <dgm:spPr/>
      <dgm:t>
        <a:bodyPr/>
        <a:lstStyle/>
        <a:p>
          <a:endParaRPr lang="en-US"/>
        </a:p>
      </dgm:t>
    </dgm:pt>
    <dgm:pt modelId="{6810939C-3303-4C2D-BA22-23CFA5EA0D9C}" type="sibTrans" cxnId="{A8FDBE83-19FE-48FE-A05A-B87F5105493D}">
      <dgm:prSet/>
      <dgm:spPr/>
      <dgm:t>
        <a:bodyPr/>
        <a:lstStyle/>
        <a:p>
          <a:endParaRPr lang="en-US"/>
        </a:p>
      </dgm:t>
    </dgm:pt>
    <dgm:pt modelId="{80771375-7872-4B11-AC7E-FCD6993F0E4E}">
      <dgm:prSet/>
      <dgm:spPr/>
      <dgm:t>
        <a:bodyPr/>
        <a:lstStyle/>
        <a:p>
          <a:r>
            <a:rPr lang="en-US" dirty="0"/>
            <a:t>“For me being able to interact with you and ask questions about the work if I was confused was very important.  Also seeing the examples of how to work the problems was also very beneficial.  To this point for me (and I only have 3 classes left), I feel I have done the best work in your class because I had the availability of interacting with you and the help to understand it better if I was confused. ”</a:t>
          </a:r>
        </a:p>
      </dgm:t>
    </dgm:pt>
    <dgm:pt modelId="{26C2A61F-10BD-48B5-8640-095B2D942369}" type="parTrans" cxnId="{417B1AAC-15C6-462E-8001-E6C376C73C0B}">
      <dgm:prSet/>
      <dgm:spPr/>
      <dgm:t>
        <a:bodyPr/>
        <a:lstStyle/>
        <a:p>
          <a:endParaRPr lang="en-US"/>
        </a:p>
      </dgm:t>
    </dgm:pt>
    <dgm:pt modelId="{27E22DC2-FDBA-4640-B05D-C8C0333426D7}" type="sibTrans" cxnId="{417B1AAC-15C6-462E-8001-E6C376C73C0B}">
      <dgm:prSet/>
      <dgm:spPr/>
      <dgm:t>
        <a:bodyPr/>
        <a:lstStyle/>
        <a:p>
          <a:endParaRPr lang="en-US"/>
        </a:p>
      </dgm:t>
    </dgm:pt>
    <dgm:pt modelId="{EB8D17AC-349D-4DBB-BC70-AAEA91637BD9}" type="pres">
      <dgm:prSet presAssocID="{31FB5BA4-E556-4E94-97B3-297294D3206C}" presName="linear" presStyleCnt="0">
        <dgm:presLayoutVars>
          <dgm:animLvl val="lvl"/>
          <dgm:resizeHandles val="exact"/>
        </dgm:presLayoutVars>
      </dgm:prSet>
      <dgm:spPr/>
    </dgm:pt>
    <dgm:pt modelId="{C42ED871-4473-4FC2-9953-A11970AC1D25}" type="pres">
      <dgm:prSet presAssocID="{62D70C1F-F0BA-4E03-85E6-1766DAA7B61A}" presName="parentText" presStyleLbl="node1" presStyleIdx="0" presStyleCnt="2">
        <dgm:presLayoutVars>
          <dgm:chMax val="0"/>
          <dgm:bulletEnabled val="1"/>
        </dgm:presLayoutVars>
      </dgm:prSet>
      <dgm:spPr/>
    </dgm:pt>
    <dgm:pt modelId="{A85FF91F-BDEF-4F34-B114-AE7480FAF774}" type="pres">
      <dgm:prSet presAssocID="{6810939C-3303-4C2D-BA22-23CFA5EA0D9C}" presName="spacer" presStyleCnt="0"/>
      <dgm:spPr/>
    </dgm:pt>
    <dgm:pt modelId="{B54432D1-E051-4029-A946-564C577840D4}" type="pres">
      <dgm:prSet presAssocID="{80771375-7872-4B11-AC7E-FCD6993F0E4E}" presName="parentText" presStyleLbl="node1" presStyleIdx="1" presStyleCnt="2">
        <dgm:presLayoutVars>
          <dgm:chMax val="0"/>
          <dgm:bulletEnabled val="1"/>
        </dgm:presLayoutVars>
      </dgm:prSet>
      <dgm:spPr/>
    </dgm:pt>
  </dgm:ptLst>
  <dgm:cxnLst>
    <dgm:cxn modelId="{55933F39-261D-4C0E-8E7C-F5E567D0E213}" type="presOf" srcId="{80771375-7872-4B11-AC7E-FCD6993F0E4E}" destId="{B54432D1-E051-4029-A946-564C577840D4}" srcOrd="0" destOrd="0" presId="urn:microsoft.com/office/officeart/2005/8/layout/vList2"/>
    <dgm:cxn modelId="{A8FDBE83-19FE-48FE-A05A-B87F5105493D}" srcId="{31FB5BA4-E556-4E94-97B3-297294D3206C}" destId="{62D70C1F-F0BA-4E03-85E6-1766DAA7B61A}" srcOrd="0" destOrd="0" parTransId="{011160F4-2EC2-46C6-A09B-DB8F09E90DCE}" sibTransId="{6810939C-3303-4C2D-BA22-23CFA5EA0D9C}"/>
    <dgm:cxn modelId="{417B1AAC-15C6-462E-8001-E6C376C73C0B}" srcId="{31FB5BA4-E556-4E94-97B3-297294D3206C}" destId="{80771375-7872-4B11-AC7E-FCD6993F0E4E}" srcOrd="1" destOrd="0" parTransId="{26C2A61F-10BD-48B5-8640-095B2D942369}" sibTransId="{27E22DC2-FDBA-4640-B05D-C8C0333426D7}"/>
    <dgm:cxn modelId="{95D077AD-95AA-4862-87F1-6FCF88E605FB}" type="presOf" srcId="{31FB5BA4-E556-4E94-97B3-297294D3206C}" destId="{EB8D17AC-349D-4DBB-BC70-AAEA91637BD9}" srcOrd="0" destOrd="0" presId="urn:microsoft.com/office/officeart/2005/8/layout/vList2"/>
    <dgm:cxn modelId="{955E96CB-62E0-4658-B893-602F53B306A3}" type="presOf" srcId="{62D70C1F-F0BA-4E03-85E6-1766DAA7B61A}" destId="{C42ED871-4473-4FC2-9953-A11970AC1D25}" srcOrd="0" destOrd="0" presId="urn:microsoft.com/office/officeart/2005/8/layout/vList2"/>
    <dgm:cxn modelId="{83E9456A-950B-4EE7-98D9-1465D55AD050}" type="presParOf" srcId="{EB8D17AC-349D-4DBB-BC70-AAEA91637BD9}" destId="{C42ED871-4473-4FC2-9953-A11970AC1D25}" srcOrd="0" destOrd="0" presId="urn:microsoft.com/office/officeart/2005/8/layout/vList2"/>
    <dgm:cxn modelId="{E04DC44F-1D53-4906-870F-B29D77C8A8D9}" type="presParOf" srcId="{EB8D17AC-349D-4DBB-BC70-AAEA91637BD9}" destId="{A85FF91F-BDEF-4F34-B114-AE7480FAF774}" srcOrd="1" destOrd="0" presId="urn:microsoft.com/office/officeart/2005/8/layout/vList2"/>
    <dgm:cxn modelId="{8B64C809-37F0-4030-9060-F380223A1DFF}" type="presParOf" srcId="{EB8D17AC-349D-4DBB-BC70-AAEA91637BD9}" destId="{B54432D1-E051-4029-A946-564C577840D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1DA9AA-18DE-4082-AF42-9D772336294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F2F9967-3880-4307-AF52-EDD266677E24}">
      <dgm:prSet/>
      <dgm:spPr/>
      <dgm:t>
        <a:bodyPr/>
        <a:lstStyle/>
        <a:p>
          <a:r>
            <a:rPr lang="en-US" dirty="0"/>
            <a:t>Fewer students are withdrawing from the course</a:t>
          </a:r>
        </a:p>
      </dgm:t>
    </dgm:pt>
    <dgm:pt modelId="{41398A37-7BBB-41D4-8803-4E668EB8CBE9}" type="parTrans" cxnId="{33C4D9D9-FA5A-4FB4-A960-9F329FA6292E}">
      <dgm:prSet/>
      <dgm:spPr/>
      <dgm:t>
        <a:bodyPr/>
        <a:lstStyle/>
        <a:p>
          <a:endParaRPr lang="en-US"/>
        </a:p>
      </dgm:t>
    </dgm:pt>
    <dgm:pt modelId="{60B688A4-7C64-44BA-B937-8961D9033009}" type="sibTrans" cxnId="{33C4D9D9-FA5A-4FB4-A960-9F329FA6292E}">
      <dgm:prSet/>
      <dgm:spPr/>
      <dgm:t>
        <a:bodyPr/>
        <a:lstStyle/>
        <a:p>
          <a:endParaRPr lang="en-US"/>
        </a:p>
      </dgm:t>
    </dgm:pt>
    <dgm:pt modelId="{7FEA380F-5395-4B37-AE92-B08AA5536D7B}">
      <dgm:prSet/>
      <dgm:spPr/>
      <dgm:t>
        <a:bodyPr/>
        <a:lstStyle/>
        <a:p>
          <a:r>
            <a:rPr lang="en-US"/>
            <a:t>Students who do withdraw stick with the course longer</a:t>
          </a:r>
        </a:p>
      </dgm:t>
    </dgm:pt>
    <dgm:pt modelId="{32ED1732-3692-49A3-978E-329F8F48EB7A}" type="parTrans" cxnId="{9002ADFB-B45C-469B-A27D-A18BB4115C41}">
      <dgm:prSet/>
      <dgm:spPr/>
      <dgm:t>
        <a:bodyPr/>
        <a:lstStyle/>
        <a:p>
          <a:endParaRPr lang="en-US"/>
        </a:p>
      </dgm:t>
    </dgm:pt>
    <dgm:pt modelId="{8662F176-51E2-4326-B648-D0C80856247E}" type="sibTrans" cxnId="{9002ADFB-B45C-469B-A27D-A18BB4115C41}">
      <dgm:prSet/>
      <dgm:spPr/>
      <dgm:t>
        <a:bodyPr/>
        <a:lstStyle/>
        <a:p>
          <a:endParaRPr lang="en-US"/>
        </a:p>
      </dgm:t>
    </dgm:pt>
    <dgm:pt modelId="{EC2FEFDB-41C1-46CE-9A40-215AD480B13B}">
      <dgm:prSet/>
      <dgm:spPr/>
      <dgm:t>
        <a:bodyPr/>
        <a:lstStyle/>
        <a:p>
          <a:r>
            <a:rPr lang="en-US"/>
            <a:t>The pass rate has increased </a:t>
          </a:r>
        </a:p>
      </dgm:t>
    </dgm:pt>
    <dgm:pt modelId="{BDBE2F42-C1A0-4E8F-9E87-DF109524B9FD}" type="parTrans" cxnId="{4CF45CCC-4AFA-46D8-A95A-7921C5717ECF}">
      <dgm:prSet/>
      <dgm:spPr/>
      <dgm:t>
        <a:bodyPr/>
        <a:lstStyle/>
        <a:p>
          <a:endParaRPr lang="en-US"/>
        </a:p>
      </dgm:t>
    </dgm:pt>
    <dgm:pt modelId="{B93D164C-E8D7-4B50-BB83-87D971397E22}" type="sibTrans" cxnId="{4CF45CCC-4AFA-46D8-A95A-7921C5717ECF}">
      <dgm:prSet/>
      <dgm:spPr/>
      <dgm:t>
        <a:bodyPr/>
        <a:lstStyle/>
        <a:p>
          <a:endParaRPr lang="en-US"/>
        </a:p>
      </dgm:t>
    </dgm:pt>
    <dgm:pt modelId="{C1958971-8AF6-4116-BF46-6CE601946E24}">
      <dgm:prSet/>
      <dgm:spPr/>
      <dgm:t>
        <a:bodyPr/>
        <a:lstStyle/>
        <a:p>
          <a:r>
            <a:rPr lang="en-US"/>
            <a:t>Students report higher satisfaction with the course and with the university</a:t>
          </a:r>
        </a:p>
      </dgm:t>
    </dgm:pt>
    <dgm:pt modelId="{F95F676F-84B1-471F-84A9-6223A0056AC9}" type="parTrans" cxnId="{0176A138-29EE-49CE-9E5A-0640CAAA90ED}">
      <dgm:prSet/>
      <dgm:spPr/>
      <dgm:t>
        <a:bodyPr/>
        <a:lstStyle/>
        <a:p>
          <a:endParaRPr lang="en-US"/>
        </a:p>
      </dgm:t>
    </dgm:pt>
    <dgm:pt modelId="{1DDDEB9A-483E-4BFB-B679-291C00815910}" type="sibTrans" cxnId="{0176A138-29EE-49CE-9E5A-0640CAAA90ED}">
      <dgm:prSet/>
      <dgm:spPr/>
      <dgm:t>
        <a:bodyPr/>
        <a:lstStyle/>
        <a:p>
          <a:endParaRPr lang="en-US"/>
        </a:p>
      </dgm:t>
    </dgm:pt>
    <dgm:pt modelId="{C5848D74-0585-46C7-B401-32FEFD927EBB}" type="pres">
      <dgm:prSet presAssocID="{301DA9AA-18DE-4082-AF42-9D7723362949}" presName="root" presStyleCnt="0">
        <dgm:presLayoutVars>
          <dgm:dir/>
          <dgm:resizeHandles val="exact"/>
        </dgm:presLayoutVars>
      </dgm:prSet>
      <dgm:spPr/>
    </dgm:pt>
    <dgm:pt modelId="{CE338729-417D-4E97-B488-4FA6896E2390}" type="pres">
      <dgm:prSet presAssocID="{8F2F9967-3880-4307-AF52-EDD266677E24}" presName="compNode" presStyleCnt="0"/>
      <dgm:spPr/>
    </dgm:pt>
    <dgm:pt modelId="{FB535C4A-FF19-41BD-BEBB-37E7C1E15ED3}" type="pres">
      <dgm:prSet presAssocID="{8F2F9967-3880-4307-AF52-EDD266677E24}" presName="bgRect" presStyleLbl="bgShp" presStyleIdx="0" presStyleCnt="4"/>
      <dgm:spPr/>
    </dgm:pt>
    <dgm:pt modelId="{2CBE8075-DFB6-4BF8-92AB-512128E18A4F}" type="pres">
      <dgm:prSet presAssocID="{8F2F9967-3880-4307-AF52-EDD266677E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ckpack"/>
        </a:ext>
      </dgm:extLst>
    </dgm:pt>
    <dgm:pt modelId="{D52ECA95-D714-4675-AD19-7547F5F65C0B}" type="pres">
      <dgm:prSet presAssocID="{8F2F9967-3880-4307-AF52-EDD266677E24}" presName="spaceRect" presStyleCnt="0"/>
      <dgm:spPr/>
    </dgm:pt>
    <dgm:pt modelId="{EF0DC14D-4BB2-4BB6-A5F5-78FEF8289FAE}" type="pres">
      <dgm:prSet presAssocID="{8F2F9967-3880-4307-AF52-EDD266677E24}" presName="parTx" presStyleLbl="revTx" presStyleIdx="0" presStyleCnt="4">
        <dgm:presLayoutVars>
          <dgm:chMax val="0"/>
          <dgm:chPref val="0"/>
        </dgm:presLayoutVars>
      </dgm:prSet>
      <dgm:spPr/>
    </dgm:pt>
    <dgm:pt modelId="{EB3CC70E-E9B4-466E-874A-09834F4D2D3E}" type="pres">
      <dgm:prSet presAssocID="{60B688A4-7C64-44BA-B937-8961D9033009}" presName="sibTrans" presStyleCnt="0"/>
      <dgm:spPr/>
    </dgm:pt>
    <dgm:pt modelId="{BA489E1C-23B5-4611-83C3-AB4C5241546D}" type="pres">
      <dgm:prSet presAssocID="{7FEA380F-5395-4B37-AE92-B08AA5536D7B}" presName="compNode" presStyleCnt="0"/>
      <dgm:spPr/>
    </dgm:pt>
    <dgm:pt modelId="{68F40B20-89A0-411D-898E-BB17F2ABFF56}" type="pres">
      <dgm:prSet presAssocID="{7FEA380F-5395-4B37-AE92-B08AA5536D7B}" presName="bgRect" presStyleLbl="bgShp" presStyleIdx="1" presStyleCnt="4"/>
      <dgm:spPr/>
    </dgm:pt>
    <dgm:pt modelId="{CBB3E9A1-9B3A-4EC7-B19C-09B19C11DCC3}" type="pres">
      <dgm:prSet presAssocID="{7FEA380F-5395-4B37-AE92-B08AA5536D7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7B8B84D6-A9CB-412D-8C6D-9EE594D3377A}" type="pres">
      <dgm:prSet presAssocID="{7FEA380F-5395-4B37-AE92-B08AA5536D7B}" presName="spaceRect" presStyleCnt="0"/>
      <dgm:spPr/>
    </dgm:pt>
    <dgm:pt modelId="{17591EFC-E31B-4608-B897-5C6466C86762}" type="pres">
      <dgm:prSet presAssocID="{7FEA380F-5395-4B37-AE92-B08AA5536D7B}" presName="parTx" presStyleLbl="revTx" presStyleIdx="1" presStyleCnt="4">
        <dgm:presLayoutVars>
          <dgm:chMax val="0"/>
          <dgm:chPref val="0"/>
        </dgm:presLayoutVars>
      </dgm:prSet>
      <dgm:spPr/>
    </dgm:pt>
    <dgm:pt modelId="{ED4CDC69-82BA-4525-9BD4-ACFE8B11069B}" type="pres">
      <dgm:prSet presAssocID="{8662F176-51E2-4326-B648-D0C80856247E}" presName="sibTrans" presStyleCnt="0"/>
      <dgm:spPr/>
    </dgm:pt>
    <dgm:pt modelId="{30A75211-D6A2-4494-A2F1-C46CA376CA45}" type="pres">
      <dgm:prSet presAssocID="{EC2FEFDB-41C1-46CE-9A40-215AD480B13B}" presName="compNode" presStyleCnt="0"/>
      <dgm:spPr/>
    </dgm:pt>
    <dgm:pt modelId="{F63FFF7C-8A4B-48BB-B372-5E3AB68F6679}" type="pres">
      <dgm:prSet presAssocID="{EC2FEFDB-41C1-46CE-9A40-215AD480B13B}" presName="bgRect" presStyleLbl="bgShp" presStyleIdx="2" presStyleCnt="4"/>
      <dgm:spPr/>
    </dgm:pt>
    <dgm:pt modelId="{A7C5CFBB-E098-46E4-9DC2-0F9A1D6DD4FF}" type="pres">
      <dgm:prSet presAssocID="{EC2FEFDB-41C1-46CE-9A40-215AD480B13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Graph with Upward Trend"/>
        </a:ext>
      </dgm:extLst>
    </dgm:pt>
    <dgm:pt modelId="{56914A1C-A9CA-40E3-B5C2-1035AC92019D}" type="pres">
      <dgm:prSet presAssocID="{EC2FEFDB-41C1-46CE-9A40-215AD480B13B}" presName="spaceRect" presStyleCnt="0"/>
      <dgm:spPr/>
    </dgm:pt>
    <dgm:pt modelId="{6523E30B-EAF1-4A6F-80CF-E10C4400AD54}" type="pres">
      <dgm:prSet presAssocID="{EC2FEFDB-41C1-46CE-9A40-215AD480B13B}" presName="parTx" presStyleLbl="revTx" presStyleIdx="2" presStyleCnt="4">
        <dgm:presLayoutVars>
          <dgm:chMax val="0"/>
          <dgm:chPref val="0"/>
        </dgm:presLayoutVars>
      </dgm:prSet>
      <dgm:spPr/>
    </dgm:pt>
    <dgm:pt modelId="{80EC0FD7-89BC-4A6C-8133-F6EEDC168593}" type="pres">
      <dgm:prSet presAssocID="{B93D164C-E8D7-4B50-BB83-87D971397E22}" presName="sibTrans" presStyleCnt="0"/>
      <dgm:spPr/>
    </dgm:pt>
    <dgm:pt modelId="{140634D9-5004-464D-89C9-417AB7537CB9}" type="pres">
      <dgm:prSet presAssocID="{C1958971-8AF6-4116-BF46-6CE601946E24}" presName="compNode" presStyleCnt="0"/>
      <dgm:spPr/>
    </dgm:pt>
    <dgm:pt modelId="{30EFB606-5498-49D8-A52B-16DAFC0AC0DA}" type="pres">
      <dgm:prSet presAssocID="{C1958971-8AF6-4116-BF46-6CE601946E24}" presName="bgRect" presStyleLbl="bgShp" presStyleIdx="3" presStyleCnt="4"/>
      <dgm:spPr/>
    </dgm:pt>
    <dgm:pt modelId="{BB32447A-C48B-4174-9E4D-9076BD9D6E4B}" type="pres">
      <dgm:prSet presAssocID="{C1958971-8AF6-4116-BF46-6CE601946E2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53497D54-CCB2-4F38-9999-AA14CBED7D20}" type="pres">
      <dgm:prSet presAssocID="{C1958971-8AF6-4116-BF46-6CE601946E24}" presName="spaceRect" presStyleCnt="0"/>
      <dgm:spPr/>
    </dgm:pt>
    <dgm:pt modelId="{36F97C42-6675-4461-AD42-54E4BAAC5EAC}" type="pres">
      <dgm:prSet presAssocID="{C1958971-8AF6-4116-BF46-6CE601946E24}" presName="parTx" presStyleLbl="revTx" presStyleIdx="3" presStyleCnt="4">
        <dgm:presLayoutVars>
          <dgm:chMax val="0"/>
          <dgm:chPref val="0"/>
        </dgm:presLayoutVars>
      </dgm:prSet>
      <dgm:spPr/>
    </dgm:pt>
  </dgm:ptLst>
  <dgm:cxnLst>
    <dgm:cxn modelId="{0176A138-29EE-49CE-9E5A-0640CAAA90ED}" srcId="{301DA9AA-18DE-4082-AF42-9D7723362949}" destId="{C1958971-8AF6-4116-BF46-6CE601946E24}" srcOrd="3" destOrd="0" parTransId="{F95F676F-84B1-471F-84A9-6223A0056AC9}" sibTransId="{1DDDEB9A-483E-4BFB-B679-291C00815910}"/>
    <dgm:cxn modelId="{3290CD3C-1B1D-4890-BA44-219962AE21CC}" type="presOf" srcId="{301DA9AA-18DE-4082-AF42-9D7723362949}" destId="{C5848D74-0585-46C7-B401-32FEFD927EBB}" srcOrd="0" destOrd="0" presId="urn:microsoft.com/office/officeart/2018/2/layout/IconVerticalSolidList"/>
    <dgm:cxn modelId="{2981967B-8C32-45DD-916D-80C4190AB50F}" type="presOf" srcId="{7FEA380F-5395-4B37-AE92-B08AA5536D7B}" destId="{17591EFC-E31B-4608-B897-5C6466C86762}" srcOrd="0" destOrd="0" presId="urn:microsoft.com/office/officeart/2018/2/layout/IconVerticalSolidList"/>
    <dgm:cxn modelId="{72499EA8-36CB-4599-84E2-B0FBF09ACECF}" type="presOf" srcId="{8F2F9967-3880-4307-AF52-EDD266677E24}" destId="{EF0DC14D-4BB2-4BB6-A5F5-78FEF8289FAE}" srcOrd="0" destOrd="0" presId="urn:microsoft.com/office/officeart/2018/2/layout/IconVerticalSolidList"/>
    <dgm:cxn modelId="{4CF45CCC-4AFA-46D8-A95A-7921C5717ECF}" srcId="{301DA9AA-18DE-4082-AF42-9D7723362949}" destId="{EC2FEFDB-41C1-46CE-9A40-215AD480B13B}" srcOrd="2" destOrd="0" parTransId="{BDBE2F42-C1A0-4E8F-9E87-DF109524B9FD}" sibTransId="{B93D164C-E8D7-4B50-BB83-87D971397E22}"/>
    <dgm:cxn modelId="{33C4D9D9-FA5A-4FB4-A960-9F329FA6292E}" srcId="{301DA9AA-18DE-4082-AF42-9D7723362949}" destId="{8F2F9967-3880-4307-AF52-EDD266677E24}" srcOrd="0" destOrd="0" parTransId="{41398A37-7BBB-41D4-8803-4E668EB8CBE9}" sibTransId="{60B688A4-7C64-44BA-B937-8961D9033009}"/>
    <dgm:cxn modelId="{D66E05E0-F905-409F-B8CA-DFD1917DFDAE}" type="presOf" srcId="{C1958971-8AF6-4116-BF46-6CE601946E24}" destId="{36F97C42-6675-4461-AD42-54E4BAAC5EAC}" srcOrd="0" destOrd="0" presId="urn:microsoft.com/office/officeart/2018/2/layout/IconVerticalSolidList"/>
    <dgm:cxn modelId="{99A759E7-1E4D-472C-9A46-A3ED76493D3A}" type="presOf" srcId="{EC2FEFDB-41C1-46CE-9A40-215AD480B13B}" destId="{6523E30B-EAF1-4A6F-80CF-E10C4400AD54}" srcOrd="0" destOrd="0" presId="urn:microsoft.com/office/officeart/2018/2/layout/IconVerticalSolidList"/>
    <dgm:cxn modelId="{9002ADFB-B45C-469B-A27D-A18BB4115C41}" srcId="{301DA9AA-18DE-4082-AF42-9D7723362949}" destId="{7FEA380F-5395-4B37-AE92-B08AA5536D7B}" srcOrd="1" destOrd="0" parTransId="{32ED1732-3692-49A3-978E-329F8F48EB7A}" sibTransId="{8662F176-51E2-4326-B648-D0C80856247E}"/>
    <dgm:cxn modelId="{B508F0AC-CF3E-49E1-9A8B-95BF9FD4E41A}" type="presParOf" srcId="{C5848D74-0585-46C7-B401-32FEFD927EBB}" destId="{CE338729-417D-4E97-B488-4FA6896E2390}" srcOrd="0" destOrd="0" presId="urn:microsoft.com/office/officeart/2018/2/layout/IconVerticalSolidList"/>
    <dgm:cxn modelId="{2781F532-3FEF-4A75-BED9-15BFB1F96301}" type="presParOf" srcId="{CE338729-417D-4E97-B488-4FA6896E2390}" destId="{FB535C4A-FF19-41BD-BEBB-37E7C1E15ED3}" srcOrd="0" destOrd="0" presId="urn:microsoft.com/office/officeart/2018/2/layout/IconVerticalSolidList"/>
    <dgm:cxn modelId="{22A99E67-4502-4FEC-830B-1773AC9A6910}" type="presParOf" srcId="{CE338729-417D-4E97-B488-4FA6896E2390}" destId="{2CBE8075-DFB6-4BF8-92AB-512128E18A4F}" srcOrd="1" destOrd="0" presId="urn:microsoft.com/office/officeart/2018/2/layout/IconVerticalSolidList"/>
    <dgm:cxn modelId="{42B44195-F395-4629-9889-CA5A81E92C9B}" type="presParOf" srcId="{CE338729-417D-4E97-B488-4FA6896E2390}" destId="{D52ECA95-D714-4675-AD19-7547F5F65C0B}" srcOrd="2" destOrd="0" presId="urn:microsoft.com/office/officeart/2018/2/layout/IconVerticalSolidList"/>
    <dgm:cxn modelId="{924BD778-53FD-4B4B-B561-DC83042367A8}" type="presParOf" srcId="{CE338729-417D-4E97-B488-4FA6896E2390}" destId="{EF0DC14D-4BB2-4BB6-A5F5-78FEF8289FAE}" srcOrd="3" destOrd="0" presId="urn:microsoft.com/office/officeart/2018/2/layout/IconVerticalSolidList"/>
    <dgm:cxn modelId="{65C3BD7A-5D4D-4913-9F57-E77F3A84922D}" type="presParOf" srcId="{C5848D74-0585-46C7-B401-32FEFD927EBB}" destId="{EB3CC70E-E9B4-466E-874A-09834F4D2D3E}" srcOrd="1" destOrd="0" presId="urn:microsoft.com/office/officeart/2018/2/layout/IconVerticalSolidList"/>
    <dgm:cxn modelId="{2A102DC2-A937-4D66-A4EF-42CDBB0E36AC}" type="presParOf" srcId="{C5848D74-0585-46C7-B401-32FEFD927EBB}" destId="{BA489E1C-23B5-4611-83C3-AB4C5241546D}" srcOrd="2" destOrd="0" presId="urn:microsoft.com/office/officeart/2018/2/layout/IconVerticalSolidList"/>
    <dgm:cxn modelId="{F59D99F5-B4F8-4089-B472-4B6B08F01614}" type="presParOf" srcId="{BA489E1C-23B5-4611-83C3-AB4C5241546D}" destId="{68F40B20-89A0-411D-898E-BB17F2ABFF56}" srcOrd="0" destOrd="0" presId="urn:microsoft.com/office/officeart/2018/2/layout/IconVerticalSolidList"/>
    <dgm:cxn modelId="{1AD47039-104E-4CFA-838D-3994D1DCD53D}" type="presParOf" srcId="{BA489E1C-23B5-4611-83C3-AB4C5241546D}" destId="{CBB3E9A1-9B3A-4EC7-B19C-09B19C11DCC3}" srcOrd="1" destOrd="0" presId="urn:microsoft.com/office/officeart/2018/2/layout/IconVerticalSolidList"/>
    <dgm:cxn modelId="{FBBC6168-7EC1-4F76-B253-BF6427607B2C}" type="presParOf" srcId="{BA489E1C-23B5-4611-83C3-AB4C5241546D}" destId="{7B8B84D6-A9CB-412D-8C6D-9EE594D3377A}" srcOrd="2" destOrd="0" presId="urn:microsoft.com/office/officeart/2018/2/layout/IconVerticalSolidList"/>
    <dgm:cxn modelId="{AA0CA4C4-6C5E-4B4A-B17E-36604B94C02E}" type="presParOf" srcId="{BA489E1C-23B5-4611-83C3-AB4C5241546D}" destId="{17591EFC-E31B-4608-B897-5C6466C86762}" srcOrd="3" destOrd="0" presId="urn:microsoft.com/office/officeart/2018/2/layout/IconVerticalSolidList"/>
    <dgm:cxn modelId="{B64052D3-B4EB-41BD-860D-EDF24278CE6E}" type="presParOf" srcId="{C5848D74-0585-46C7-B401-32FEFD927EBB}" destId="{ED4CDC69-82BA-4525-9BD4-ACFE8B11069B}" srcOrd="3" destOrd="0" presId="urn:microsoft.com/office/officeart/2018/2/layout/IconVerticalSolidList"/>
    <dgm:cxn modelId="{2462BDA5-9A91-451C-A388-6DAE1A1461EA}" type="presParOf" srcId="{C5848D74-0585-46C7-B401-32FEFD927EBB}" destId="{30A75211-D6A2-4494-A2F1-C46CA376CA45}" srcOrd="4" destOrd="0" presId="urn:microsoft.com/office/officeart/2018/2/layout/IconVerticalSolidList"/>
    <dgm:cxn modelId="{10491B4F-90DA-4F6D-95FC-0FC0CBFBDA12}" type="presParOf" srcId="{30A75211-D6A2-4494-A2F1-C46CA376CA45}" destId="{F63FFF7C-8A4B-48BB-B372-5E3AB68F6679}" srcOrd="0" destOrd="0" presId="urn:microsoft.com/office/officeart/2018/2/layout/IconVerticalSolidList"/>
    <dgm:cxn modelId="{BD8E140D-AE20-4103-B51B-4E33075C3B97}" type="presParOf" srcId="{30A75211-D6A2-4494-A2F1-C46CA376CA45}" destId="{A7C5CFBB-E098-46E4-9DC2-0F9A1D6DD4FF}" srcOrd="1" destOrd="0" presId="urn:microsoft.com/office/officeart/2018/2/layout/IconVerticalSolidList"/>
    <dgm:cxn modelId="{30E20A4B-87C4-45BF-9B44-7C2F6686EAFC}" type="presParOf" srcId="{30A75211-D6A2-4494-A2F1-C46CA376CA45}" destId="{56914A1C-A9CA-40E3-B5C2-1035AC92019D}" srcOrd="2" destOrd="0" presId="urn:microsoft.com/office/officeart/2018/2/layout/IconVerticalSolidList"/>
    <dgm:cxn modelId="{DB6D53DB-04AD-4810-A782-8778EAD4BFB6}" type="presParOf" srcId="{30A75211-D6A2-4494-A2F1-C46CA376CA45}" destId="{6523E30B-EAF1-4A6F-80CF-E10C4400AD54}" srcOrd="3" destOrd="0" presId="urn:microsoft.com/office/officeart/2018/2/layout/IconVerticalSolidList"/>
    <dgm:cxn modelId="{9BB0481F-616B-4581-AFCC-8DB9A0691B58}" type="presParOf" srcId="{C5848D74-0585-46C7-B401-32FEFD927EBB}" destId="{80EC0FD7-89BC-4A6C-8133-F6EEDC168593}" srcOrd="5" destOrd="0" presId="urn:microsoft.com/office/officeart/2018/2/layout/IconVerticalSolidList"/>
    <dgm:cxn modelId="{99E28CFD-CB76-4AB7-BB71-44FE28CBBD4F}" type="presParOf" srcId="{C5848D74-0585-46C7-B401-32FEFD927EBB}" destId="{140634D9-5004-464D-89C9-417AB7537CB9}" srcOrd="6" destOrd="0" presId="urn:microsoft.com/office/officeart/2018/2/layout/IconVerticalSolidList"/>
    <dgm:cxn modelId="{8BD80434-39C5-45E9-A33B-BAFC28AAF746}" type="presParOf" srcId="{140634D9-5004-464D-89C9-417AB7537CB9}" destId="{30EFB606-5498-49D8-A52B-16DAFC0AC0DA}" srcOrd="0" destOrd="0" presId="urn:microsoft.com/office/officeart/2018/2/layout/IconVerticalSolidList"/>
    <dgm:cxn modelId="{536464F2-4942-4F62-81C7-90E9CF236EDF}" type="presParOf" srcId="{140634D9-5004-464D-89C9-417AB7537CB9}" destId="{BB32447A-C48B-4174-9E4D-9076BD9D6E4B}" srcOrd="1" destOrd="0" presId="urn:microsoft.com/office/officeart/2018/2/layout/IconVerticalSolidList"/>
    <dgm:cxn modelId="{71DA197C-39A2-4AB5-A7A5-19BC06FB1EB7}" type="presParOf" srcId="{140634D9-5004-464D-89C9-417AB7537CB9}" destId="{53497D54-CCB2-4F38-9999-AA14CBED7D20}" srcOrd="2" destOrd="0" presId="urn:microsoft.com/office/officeart/2018/2/layout/IconVerticalSolidList"/>
    <dgm:cxn modelId="{83B84656-673E-4429-B302-84063F2F6043}" type="presParOf" srcId="{140634D9-5004-464D-89C9-417AB7537CB9}" destId="{36F97C42-6675-4461-AD42-54E4BAAC5E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C29F31-37D0-4053-BFA5-4A4F21A17CA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9529288-F6D3-43A7-9829-BFB37ACB9397}">
      <dgm:prSet/>
      <dgm:spPr/>
      <dgm:t>
        <a:bodyPr/>
        <a:lstStyle/>
        <a:p>
          <a:r>
            <a:rPr lang="en-US"/>
            <a:t>Zoom</a:t>
          </a:r>
        </a:p>
      </dgm:t>
    </dgm:pt>
    <dgm:pt modelId="{95F02BEA-394D-4DE8-A4AE-179EF07F170F}" type="parTrans" cxnId="{5EE0325C-94D4-4EDF-9F54-0BD414C398FF}">
      <dgm:prSet/>
      <dgm:spPr/>
      <dgm:t>
        <a:bodyPr/>
        <a:lstStyle/>
        <a:p>
          <a:endParaRPr lang="en-US"/>
        </a:p>
      </dgm:t>
    </dgm:pt>
    <dgm:pt modelId="{324BF8B4-1475-4666-89AF-4D9F2ECABA6C}" type="sibTrans" cxnId="{5EE0325C-94D4-4EDF-9F54-0BD414C398FF}">
      <dgm:prSet/>
      <dgm:spPr/>
      <dgm:t>
        <a:bodyPr/>
        <a:lstStyle/>
        <a:p>
          <a:endParaRPr lang="en-US"/>
        </a:p>
      </dgm:t>
    </dgm:pt>
    <dgm:pt modelId="{0A09AD36-D224-4032-88CC-BAD8AEA5704E}">
      <dgm:prSet/>
      <dgm:spPr/>
      <dgm:t>
        <a:bodyPr/>
        <a:lstStyle/>
        <a:p>
          <a:r>
            <a:rPr lang="en-US"/>
            <a:t>Blackboard Collaborate</a:t>
          </a:r>
        </a:p>
      </dgm:t>
    </dgm:pt>
    <dgm:pt modelId="{1B81EBF5-8B41-4F31-805C-A2933AA35C2F}" type="parTrans" cxnId="{157EB58F-C303-4AEC-B45F-7D1437A333C6}">
      <dgm:prSet/>
      <dgm:spPr/>
      <dgm:t>
        <a:bodyPr/>
        <a:lstStyle/>
        <a:p>
          <a:endParaRPr lang="en-US"/>
        </a:p>
      </dgm:t>
    </dgm:pt>
    <dgm:pt modelId="{DC3FE3BA-EE74-4544-856C-CEEF8AAC9607}" type="sibTrans" cxnId="{157EB58F-C303-4AEC-B45F-7D1437A333C6}">
      <dgm:prSet/>
      <dgm:spPr/>
      <dgm:t>
        <a:bodyPr/>
        <a:lstStyle/>
        <a:p>
          <a:endParaRPr lang="en-US"/>
        </a:p>
      </dgm:t>
    </dgm:pt>
    <dgm:pt modelId="{4A67F5C3-0540-4C4D-A675-C2EF878C283B}">
      <dgm:prSet/>
      <dgm:spPr/>
      <dgm:t>
        <a:bodyPr/>
        <a:lstStyle/>
        <a:p>
          <a:r>
            <a:rPr lang="en-US"/>
            <a:t>YouTube Live</a:t>
          </a:r>
        </a:p>
      </dgm:t>
    </dgm:pt>
    <dgm:pt modelId="{ACFE9C5E-20DC-44B5-999D-E2E79810050D}" type="parTrans" cxnId="{71524A18-B3B5-472A-BAF7-C6E7EF6F4C01}">
      <dgm:prSet/>
      <dgm:spPr/>
      <dgm:t>
        <a:bodyPr/>
        <a:lstStyle/>
        <a:p>
          <a:endParaRPr lang="en-US"/>
        </a:p>
      </dgm:t>
    </dgm:pt>
    <dgm:pt modelId="{7F747EFB-2EBC-4F29-BFAB-E2555BAAA2AE}" type="sibTrans" cxnId="{71524A18-B3B5-472A-BAF7-C6E7EF6F4C01}">
      <dgm:prSet/>
      <dgm:spPr/>
      <dgm:t>
        <a:bodyPr/>
        <a:lstStyle/>
        <a:p>
          <a:endParaRPr lang="en-US"/>
        </a:p>
      </dgm:t>
    </dgm:pt>
    <dgm:pt modelId="{9912F2BC-E650-47A0-8872-B06D54002205}">
      <dgm:prSet/>
      <dgm:spPr/>
      <dgm:t>
        <a:bodyPr/>
        <a:lstStyle/>
        <a:p>
          <a:r>
            <a:rPr lang="en-US"/>
            <a:t>Go-To Meeting</a:t>
          </a:r>
        </a:p>
      </dgm:t>
    </dgm:pt>
    <dgm:pt modelId="{C35DCFD9-9F29-4AD2-828F-F4A008A6821A}" type="parTrans" cxnId="{DFAFA20A-6509-49FB-9D73-50ED53D777EA}">
      <dgm:prSet/>
      <dgm:spPr/>
      <dgm:t>
        <a:bodyPr/>
        <a:lstStyle/>
        <a:p>
          <a:endParaRPr lang="en-US"/>
        </a:p>
      </dgm:t>
    </dgm:pt>
    <dgm:pt modelId="{1DCC0908-8AD6-4E5B-8B9F-07E9D590B3D5}" type="sibTrans" cxnId="{DFAFA20A-6509-49FB-9D73-50ED53D777EA}">
      <dgm:prSet/>
      <dgm:spPr/>
      <dgm:t>
        <a:bodyPr/>
        <a:lstStyle/>
        <a:p>
          <a:endParaRPr lang="en-US"/>
        </a:p>
      </dgm:t>
    </dgm:pt>
    <dgm:pt modelId="{B99CAFDA-0BFC-4A78-B6B1-07D9DF22C502}">
      <dgm:prSet/>
      <dgm:spPr/>
      <dgm:t>
        <a:bodyPr/>
        <a:lstStyle/>
        <a:p>
          <a:r>
            <a:rPr lang="en-US"/>
            <a:t>Google Hangouts</a:t>
          </a:r>
        </a:p>
      </dgm:t>
    </dgm:pt>
    <dgm:pt modelId="{6C0E3AFC-5FE9-4283-B04E-D8D2958A55E0}" type="parTrans" cxnId="{0360F04E-A76B-403A-BC2B-61005D6A765B}">
      <dgm:prSet/>
      <dgm:spPr/>
      <dgm:t>
        <a:bodyPr/>
        <a:lstStyle/>
        <a:p>
          <a:endParaRPr lang="en-US"/>
        </a:p>
      </dgm:t>
    </dgm:pt>
    <dgm:pt modelId="{C2467AED-9B4A-4784-A8E4-C813CE58DD25}" type="sibTrans" cxnId="{0360F04E-A76B-403A-BC2B-61005D6A765B}">
      <dgm:prSet/>
      <dgm:spPr/>
      <dgm:t>
        <a:bodyPr/>
        <a:lstStyle/>
        <a:p>
          <a:endParaRPr lang="en-US"/>
        </a:p>
      </dgm:t>
    </dgm:pt>
    <dgm:pt modelId="{04E87B63-B91B-4501-9345-D77687ECA145}" type="pres">
      <dgm:prSet presAssocID="{35C29F31-37D0-4053-BFA5-4A4F21A17CAA}" presName="vert0" presStyleCnt="0">
        <dgm:presLayoutVars>
          <dgm:dir/>
          <dgm:animOne val="branch"/>
          <dgm:animLvl val="lvl"/>
        </dgm:presLayoutVars>
      </dgm:prSet>
      <dgm:spPr/>
    </dgm:pt>
    <dgm:pt modelId="{64997F7E-40CA-4F15-9B52-00B12D770DCD}" type="pres">
      <dgm:prSet presAssocID="{99529288-F6D3-43A7-9829-BFB37ACB9397}" presName="thickLine" presStyleLbl="alignNode1" presStyleIdx="0" presStyleCnt="5"/>
      <dgm:spPr/>
    </dgm:pt>
    <dgm:pt modelId="{11993C50-03F8-4DEE-83B3-A160158D7F9C}" type="pres">
      <dgm:prSet presAssocID="{99529288-F6D3-43A7-9829-BFB37ACB9397}" presName="horz1" presStyleCnt="0"/>
      <dgm:spPr/>
    </dgm:pt>
    <dgm:pt modelId="{C8C51B54-70AB-432A-A6FA-2B3543B88D28}" type="pres">
      <dgm:prSet presAssocID="{99529288-F6D3-43A7-9829-BFB37ACB9397}" presName="tx1" presStyleLbl="revTx" presStyleIdx="0" presStyleCnt="5"/>
      <dgm:spPr/>
    </dgm:pt>
    <dgm:pt modelId="{1D3C4B5E-1F22-4030-8391-73E1ABD755F2}" type="pres">
      <dgm:prSet presAssocID="{99529288-F6D3-43A7-9829-BFB37ACB9397}" presName="vert1" presStyleCnt="0"/>
      <dgm:spPr/>
    </dgm:pt>
    <dgm:pt modelId="{880CA072-4431-4DE3-80BA-20D78DFE00EB}" type="pres">
      <dgm:prSet presAssocID="{0A09AD36-D224-4032-88CC-BAD8AEA5704E}" presName="thickLine" presStyleLbl="alignNode1" presStyleIdx="1" presStyleCnt="5"/>
      <dgm:spPr/>
    </dgm:pt>
    <dgm:pt modelId="{B88AA8C3-74E1-4D43-98D0-65E837D58CB9}" type="pres">
      <dgm:prSet presAssocID="{0A09AD36-D224-4032-88CC-BAD8AEA5704E}" presName="horz1" presStyleCnt="0"/>
      <dgm:spPr/>
    </dgm:pt>
    <dgm:pt modelId="{9F92B35A-8BDA-4B31-9F85-EA135C223DF2}" type="pres">
      <dgm:prSet presAssocID="{0A09AD36-D224-4032-88CC-BAD8AEA5704E}" presName="tx1" presStyleLbl="revTx" presStyleIdx="1" presStyleCnt="5"/>
      <dgm:spPr/>
    </dgm:pt>
    <dgm:pt modelId="{64A34077-A97A-4A80-97F6-B098A11C1846}" type="pres">
      <dgm:prSet presAssocID="{0A09AD36-D224-4032-88CC-BAD8AEA5704E}" presName="vert1" presStyleCnt="0"/>
      <dgm:spPr/>
    </dgm:pt>
    <dgm:pt modelId="{4FA869BD-60EB-4523-AFDB-D4C0FE506FF3}" type="pres">
      <dgm:prSet presAssocID="{4A67F5C3-0540-4C4D-A675-C2EF878C283B}" presName="thickLine" presStyleLbl="alignNode1" presStyleIdx="2" presStyleCnt="5"/>
      <dgm:spPr/>
    </dgm:pt>
    <dgm:pt modelId="{6C307F8C-8480-4FFE-9320-C7282CE5D8AD}" type="pres">
      <dgm:prSet presAssocID="{4A67F5C3-0540-4C4D-A675-C2EF878C283B}" presName="horz1" presStyleCnt="0"/>
      <dgm:spPr/>
    </dgm:pt>
    <dgm:pt modelId="{5E5BA3D1-0EEE-49D8-ABAE-5378749C344D}" type="pres">
      <dgm:prSet presAssocID="{4A67F5C3-0540-4C4D-A675-C2EF878C283B}" presName="tx1" presStyleLbl="revTx" presStyleIdx="2" presStyleCnt="5"/>
      <dgm:spPr/>
    </dgm:pt>
    <dgm:pt modelId="{43611B97-A8AE-4929-A65E-4A4A6DC12B37}" type="pres">
      <dgm:prSet presAssocID="{4A67F5C3-0540-4C4D-A675-C2EF878C283B}" presName="vert1" presStyleCnt="0"/>
      <dgm:spPr/>
    </dgm:pt>
    <dgm:pt modelId="{F1631781-3910-4266-84C8-A8EC780DAE09}" type="pres">
      <dgm:prSet presAssocID="{9912F2BC-E650-47A0-8872-B06D54002205}" presName="thickLine" presStyleLbl="alignNode1" presStyleIdx="3" presStyleCnt="5"/>
      <dgm:spPr/>
    </dgm:pt>
    <dgm:pt modelId="{9792973D-D1FA-4A22-AE14-678649A1CD7D}" type="pres">
      <dgm:prSet presAssocID="{9912F2BC-E650-47A0-8872-B06D54002205}" presName="horz1" presStyleCnt="0"/>
      <dgm:spPr/>
    </dgm:pt>
    <dgm:pt modelId="{B470A969-EBC9-400C-A88B-96B61D96D003}" type="pres">
      <dgm:prSet presAssocID="{9912F2BC-E650-47A0-8872-B06D54002205}" presName="tx1" presStyleLbl="revTx" presStyleIdx="3" presStyleCnt="5"/>
      <dgm:spPr/>
    </dgm:pt>
    <dgm:pt modelId="{347B9F2D-F70D-4706-969B-611C2A4E8330}" type="pres">
      <dgm:prSet presAssocID="{9912F2BC-E650-47A0-8872-B06D54002205}" presName="vert1" presStyleCnt="0"/>
      <dgm:spPr/>
    </dgm:pt>
    <dgm:pt modelId="{E71E5A96-3C01-4D48-9856-66FB45E82FC1}" type="pres">
      <dgm:prSet presAssocID="{B99CAFDA-0BFC-4A78-B6B1-07D9DF22C502}" presName="thickLine" presStyleLbl="alignNode1" presStyleIdx="4" presStyleCnt="5"/>
      <dgm:spPr/>
    </dgm:pt>
    <dgm:pt modelId="{FBF7051C-B89F-44FA-8667-1C5450736CC9}" type="pres">
      <dgm:prSet presAssocID="{B99CAFDA-0BFC-4A78-B6B1-07D9DF22C502}" presName="horz1" presStyleCnt="0"/>
      <dgm:spPr/>
    </dgm:pt>
    <dgm:pt modelId="{16482C92-9598-48C0-B7A8-69DF9425FA54}" type="pres">
      <dgm:prSet presAssocID="{B99CAFDA-0BFC-4A78-B6B1-07D9DF22C502}" presName="tx1" presStyleLbl="revTx" presStyleIdx="4" presStyleCnt="5"/>
      <dgm:spPr/>
    </dgm:pt>
    <dgm:pt modelId="{5AE3D1FC-872E-4CE3-9E48-109069B45B98}" type="pres">
      <dgm:prSet presAssocID="{B99CAFDA-0BFC-4A78-B6B1-07D9DF22C502}" presName="vert1" presStyleCnt="0"/>
      <dgm:spPr/>
    </dgm:pt>
  </dgm:ptLst>
  <dgm:cxnLst>
    <dgm:cxn modelId="{0BA48402-89EA-48BC-8F80-56F1BAE6D9C1}" type="presOf" srcId="{B99CAFDA-0BFC-4A78-B6B1-07D9DF22C502}" destId="{16482C92-9598-48C0-B7A8-69DF9425FA54}" srcOrd="0" destOrd="0" presId="urn:microsoft.com/office/officeart/2008/layout/LinedList"/>
    <dgm:cxn modelId="{DFAFA20A-6509-49FB-9D73-50ED53D777EA}" srcId="{35C29F31-37D0-4053-BFA5-4A4F21A17CAA}" destId="{9912F2BC-E650-47A0-8872-B06D54002205}" srcOrd="3" destOrd="0" parTransId="{C35DCFD9-9F29-4AD2-828F-F4A008A6821A}" sibTransId="{1DCC0908-8AD6-4E5B-8B9F-07E9D590B3D5}"/>
    <dgm:cxn modelId="{71524A18-B3B5-472A-BAF7-C6E7EF6F4C01}" srcId="{35C29F31-37D0-4053-BFA5-4A4F21A17CAA}" destId="{4A67F5C3-0540-4C4D-A675-C2EF878C283B}" srcOrd="2" destOrd="0" parTransId="{ACFE9C5E-20DC-44B5-999D-E2E79810050D}" sibTransId="{7F747EFB-2EBC-4F29-BFAB-E2555BAAA2AE}"/>
    <dgm:cxn modelId="{5EE0325C-94D4-4EDF-9F54-0BD414C398FF}" srcId="{35C29F31-37D0-4053-BFA5-4A4F21A17CAA}" destId="{99529288-F6D3-43A7-9829-BFB37ACB9397}" srcOrd="0" destOrd="0" parTransId="{95F02BEA-394D-4DE8-A4AE-179EF07F170F}" sibTransId="{324BF8B4-1475-4666-89AF-4D9F2ECABA6C}"/>
    <dgm:cxn modelId="{14ED126E-2DC5-4C49-9FF6-542970419D7A}" type="presOf" srcId="{4A67F5C3-0540-4C4D-A675-C2EF878C283B}" destId="{5E5BA3D1-0EEE-49D8-ABAE-5378749C344D}" srcOrd="0" destOrd="0" presId="urn:microsoft.com/office/officeart/2008/layout/LinedList"/>
    <dgm:cxn modelId="{24845D4E-665A-451F-9459-F4E139E9955C}" type="presOf" srcId="{99529288-F6D3-43A7-9829-BFB37ACB9397}" destId="{C8C51B54-70AB-432A-A6FA-2B3543B88D28}" srcOrd="0" destOrd="0" presId="urn:microsoft.com/office/officeart/2008/layout/LinedList"/>
    <dgm:cxn modelId="{0360F04E-A76B-403A-BC2B-61005D6A765B}" srcId="{35C29F31-37D0-4053-BFA5-4A4F21A17CAA}" destId="{B99CAFDA-0BFC-4A78-B6B1-07D9DF22C502}" srcOrd="4" destOrd="0" parTransId="{6C0E3AFC-5FE9-4283-B04E-D8D2958A55E0}" sibTransId="{C2467AED-9B4A-4784-A8E4-C813CE58DD25}"/>
    <dgm:cxn modelId="{AED1A06F-2B30-4251-BDE3-CDB24501550C}" type="presOf" srcId="{0A09AD36-D224-4032-88CC-BAD8AEA5704E}" destId="{9F92B35A-8BDA-4B31-9F85-EA135C223DF2}" srcOrd="0" destOrd="0" presId="urn:microsoft.com/office/officeart/2008/layout/LinedList"/>
    <dgm:cxn modelId="{157EB58F-C303-4AEC-B45F-7D1437A333C6}" srcId="{35C29F31-37D0-4053-BFA5-4A4F21A17CAA}" destId="{0A09AD36-D224-4032-88CC-BAD8AEA5704E}" srcOrd="1" destOrd="0" parTransId="{1B81EBF5-8B41-4F31-805C-A2933AA35C2F}" sibTransId="{DC3FE3BA-EE74-4544-856C-CEEF8AAC9607}"/>
    <dgm:cxn modelId="{48F0E99C-9599-4349-8E6D-60194E0E52D4}" type="presOf" srcId="{35C29F31-37D0-4053-BFA5-4A4F21A17CAA}" destId="{04E87B63-B91B-4501-9345-D77687ECA145}" srcOrd="0" destOrd="0" presId="urn:microsoft.com/office/officeart/2008/layout/LinedList"/>
    <dgm:cxn modelId="{EA0E8AC1-479C-4BD2-8291-044816CB1221}" type="presOf" srcId="{9912F2BC-E650-47A0-8872-B06D54002205}" destId="{B470A969-EBC9-400C-A88B-96B61D96D003}" srcOrd="0" destOrd="0" presId="urn:microsoft.com/office/officeart/2008/layout/LinedList"/>
    <dgm:cxn modelId="{2D735E80-B2DF-4C81-9B80-35F474D65D71}" type="presParOf" srcId="{04E87B63-B91B-4501-9345-D77687ECA145}" destId="{64997F7E-40CA-4F15-9B52-00B12D770DCD}" srcOrd="0" destOrd="0" presId="urn:microsoft.com/office/officeart/2008/layout/LinedList"/>
    <dgm:cxn modelId="{B6A16514-1323-4591-81EF-848B03D9999E}" type="presParOf" srcId="{04E87B63-B91B-4501-9345-D77687ECA145}" destId="{11993C50-03F8-4DEE-83B3-A160158D7F9C}" srcOrd="1" destOrd="0" presId="urn:microsoft.com/office/officeart/2008/layout/LinedList"/>
    <dgm:cxn modelId="{05024F25-D113-4890-893B-CD2FFD95F146}" type="presParOf" srcId="{11993C50-03F8-4DEE-83B3-A160158D7F9C}" destId="{C8C51B54-70AB-432A-A6FA-2B3543B88D28}" srcOrd="0" destOrd="0" presId="urn:microsoft.com/office/officeart/2008/layout/LinedList"/>
    <dgm:cxn modelId="{9F0DFB28-AC55-40E6-ACAB-553DFAE354F5}" type="presParOf" srcId="{11993C50-03F8-4DEE-83B3-A160158D7F9C}" destId="{1D3C4B5E-1F22-4030-8391-73E1ABD755F2}" srcOrd="1" destOrd="0" presId="urn:microsoft.com/office/officeart/2008/layout/LinedList"/>
    <dgm:cxn modelId="{2428620F-74A0-4461-AC79-63B7F581D50C}" type="presParOf" srcId="{04E87B63-B91B-4501-9345-D77687ECA145}" destId="{880CA072-4431-4DE3-80BA-20D78DFE00EB}" srcOrd="2" destOrd="0" presId="urn:microsoft.com/office/officeart/2008/layout/LinedList"/>
    <dgm:cxn modelId="{9BD099CB-FFE8-4692-BBB0-228E2CDB02C4}" type="presParOf" srcId="{04E87B63-B91B-4501-9345-D77687ECA145}" destId="{B88AA8C3-74E1-4D43-98D0-65E837D58CB9}" srcOrd="3" destOrd="0" presId="urn:microsoft.com/office/officeart/2008/layout/LinedList"/>
    <dgm:cxn modelId="{4699A7B7-8302-441F-8965-0A82EB808FC7}" type="presParOf" srcId="{B88AA8C3-74E1-4D43-98D0-65E837D58CB9}" destId="{9F92B35A-8BDA-4B31-9F85-EA135C223DF2}" srcOrd="0" destOrd="0" presId="urn:microsoft.com/office/officeart/2008/layout/LinedList"/>
    <dgm:cxn modelId="{0122C952-4C67-426B-9774-5DF2D206F74D}" type="presParOf" srcId="{B88AA8C3-74E1-4D43-98D0-65E837D58CB9}" destId="{64A34077-A97A-4A80-97F6-B098A11C1846}" srcOrd="1" destOrd="0" presId="urn:microsoft.com/office/officeart/2008/layout/LinedList"/>
    <dgm:cxn modelId="{0EE55E14-B875-4F26-B6A4-9E9E6C87B2B1}" type="presParOf" srcId="{04E87B63-B91B-4501-9345-D77687ECA145}" destId="{4FA869BD-60EB-4523-AFDB-D4C0FE506FF3}" srcOrd="4" destOrd="0" presId="urn:microsoft.com/office/officeart/2008/layout/LinedList"/>
    <dgm:cxn modelId="{C9D7E8EA-1B36-4A77-95A7-789B50430D57}" type="presParOf" srcId="{04E87B63-B91B-4501-9345-D77687ECA145}" destId="{6C307F8C-8480-4FFE-9320-C7282CE5D8AD}" srcOrd="5" destOrd="0" presId="urn:microsoft.com/office/officeart/2008/layout/LinedList"/>
    <dgm:cxn modelId="{6B54FF31-7FBF-488D-B9CE-37A338C1F1AD}" type="presParOf" srcId="{6C307F8C-8480-4FFE-9320-C7282CE5D8AD}" destId="{5E5BA3D1-0EEE-49D8-ABAE-5378749C344D}" srcOrd="0" destOrd="0" presId="urn:microsoft.com/office/officeart/2008/layout/LinedList"/>
    <dgm:cxn modelId="{ADB89201-D6D1-4E6E-BE69-D62F1B1D24C2}" type="presParOf" srcId="{6C307F8C-8480-4FFE-9320-C7282CE5D8AD}" destId="{43611B97-A8AE-4929-A65E-4A4A6DC12B37}" srcOrd="1" destOrd="0" presId="urn:microsoft.com/office/officeart/2008/layout/LinedList"/>
    <dgm:cxn modelId="{D6816E9C-01D2-4F85-9833-8A24B4333D33}" type="presParOf" srcId="{04E87B63-B91B-4501-9345-D77687ECA145}" destId="{F1631781-3910-4266-84C8-A8EC780DAE09}" srcOrd="6" destOrd="0" presId="urn:microsoft.com/office/officeart/2008/layout/LinedList"/>
    <dgm:cxn modelId="{F6D6352C-9D51-4064-8DB0-E5A836CC70AE}" type="presParOf" srcId="{04E87B63-B91B-4501-9345-D77687ECA145}" destId="{9792973D-D1FA-4A22-AE14-678649A1CD7D}" srcOrd="7" destOrd="0" presId="urn:microsoft.com/office/officeart/2008/layout/LinedList"/>
    <dgm:cxn modelId="{AE44125E-387B-425C-9108-D72E981152FB}" type="presParOf" srcId="{9792973D-D1FA-4A22-AE14-678649A1CD7D}" destId="{B470A969-EBC9-400C-A88B-96B61D96D003}" srcOrd="0" destOrd="0" presId="urn:microsoft.com/office/officeart/2008/layout/LinedList"/>
    <dgm:cxn modelId="{E271CE30-104F-411B-8BD3-4F0307FD4E27}" type="presParOf" srcId="{9792973D-D1FA-4A22-AE14-678649A1CD7D}" destId="{347B9F2D-F70D-4706-969B-611C2A4E8330}" srcOrd="1" destOrd="0" presId="urn:microsoft.com/office/officeart/2008/layout/LinedList"/>
    <dgm:cxn modelId="{8C14359E-30D2-4F6E-A136-54F2AB3D8EFC}" type="presParOf" srcId="{04E87B63-B91B-4501-9345-D77687ECA145}" destId="{E71E5A96-3C01-4D48-9856-66FB45E82FC1}" srcOrd="8" destOrd="0" presId="urn:microsoft.com/office/officeart/2008/layout/LinedList"/>
    <dgm:cxn modelId="{B21EF307-DFE3-4927-B049-3E9261348C4D}" type="presParOf" srcId="{04E87B63-B91B-4501-9345-D77687ECA145}" destId="{FBF7051C-B89F-44FA-8667-1C5450736CC9}" srcOrd="9" destOrd="0" presId="urn:microsoft.com/office/officeart/2008/layout/LinedList"/>
    <dgm:cxn modelId="{442AADA3-E529-4959-8DA5-6C35221BFFE8}" type="presParOf" srcId="{FBF7051C-B89F-44FA-8667-1C5450736CC9}" destId="{16482C92-9598-48C0-B7A8-69DF9425FA54}" srcOrd="0" destOrd="0" presId="urn:microsoft.com/office/officeart/2008/layout/LinedList"/>
    <dgm:cxn modelId="{455FDAA7-162C-4FDD-91CE-260EE6F64556}" type="presParOf" srcId="{FBF7051C-B89F-44FA-8667-1C5450736CC9}" destId="{5AE3D1FC-872E-4CE3-9E48-109069B45B9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BF5C6F-0029-47A7-912B-75EEE924B31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F78D707-D6BC-46FD-8A6B-11E69A387CA6}">
      <dgm:prSet/>
      <dgm:spPr/>
      <dgm:t>
        <a:bodyPr/>
        <a:lstStyle/>
        <a:p>
          <a:r>
            <a:rPr lang="en-US"/>
            <a:t>Availability of students!</a:t>
          </a:r>
        </a:p>
      </dgm:t>
    </dgm:pt>
    <dgm:pt modelId="{0D68562D-D988-4AEA-B8EF-4720AFB17204}" type="parTrans" cxnId="{57D922C9-7C37-4D6D-AC75-88E3EB82F0B1}">
      <dgm:prSet/>
      <dgm:spPr/>
      <dgm:t>
        <a:bodyPr/>
        <a:lstStyle/>
        <a:p>
          <a:endParaRPr lang="en-US"/>
        </a:p>
      </dgm:t>
    </dgm:pt>
    <dgm:pt modelId="{B0AC96EA-B9A6-4416-892A-E5398BD7CD41}" type="sibTrans" cxnId="{57D922C9-7C37-4D6D-AC75-88E3EB82F0B1}">
      <dgm:prSet/>
      <dgm:spPr/>
      <dgm:t>
        <a:bodyPr/>
        <a:lstStyle/>
        <a:p>
          <a:endParaRPr lang="en-US"/>
        </a:p>
      </dgm:t>
    </dgm:pt>
    <dgm:pt modelId="{052AB9F7-74D4-4171-B63E-F14E4B9BD491}">
      <dgm:prSet/>
      <dgm:spPr/>
      <dgm:t>
        <a:bodyPr/>
        <a:lstStyle/>
        <a:p>
          <a:r>
            <a:rPr lang="en-US"/>
            <a:t>Survey them for availability</a:t>
          </a:r>
        </a:p>
      </dgm:t>
    </dgm:pt>
    <dgm:pt modelId="{79D70196-6E25-45E2-85F2-4EFC76EC484E}" type="parTrans" cxnId="{5448C8F3-A72C-4B46-9452-F1C3369E7212}">
      <dgm:prSet/>
      <dgm:spPr/>
      <dgm:t>
        <a:bodyPr/>
        <a:lstStyle/>
        <a:p>
          <a:endParaRPr lang="en-US"/>
        </a:p>
      </dgm:t>
    </dgm:pt>
    <dgm:pt modelId="{08787211-A43C-4797-9B3B-ABDD66F0F629}" type="sibTrans" cxnId="{5448C8F3-A72C-4B46-9452-F1C3369E7212}">
      <dgm:prSet/>
      <dgm:spPr/>
      <dgm:t>
        <a:bodyPr/>
        <a:lstStyle/>
        <a:p>
          <a:endParaRPr lang="en-US"/>
        </a:p>
      </dgm:t>
    </dgm:pt>
    <dgm:pt modelId="{4E01535C-DF55-4704-864B-0FA1F54F89E3}">
      <dgm:prSet/>
      <dgm:spPr/>
      <dgm:t>
        <a:bodyPr/>
        <a:lstStyle/>
        <a:p>
          <a:r>
            <a:rPr lang="en-US"/>
            <a:t>Survey monkey, google forms, etc</a:t>
          </a:r>
        </a:p>
      </dgm:t>
    </dgm:pt>
    <dgm:pt modelId="{87200585-D6F0-4A3B-BA44-AE4758C3594B}" type="parTrans" cxnId="{328D3E9C-0645-4486-8D30-E4051A602782}">
      <dgm:prSet/>
      <dgm:spPr/>
      <dgm:t>
        <a:bodyPr/>
        <a:lstStyle/>
        <a:p>
          <a:endParaRPr lang="en-US"/>
        </a:p>
      </dgm:t>
    </dgm:pt>
    <dgm:pt modelId="{2FB304F1-6EB0-4515-8348-93306762D67D}" type="sibTrans" cxnId="{328D3E9C-0645-4486-8D30-E4051A602782}">
      <dgm:prSet/>
      <dgm:spPr/>
      <dgm:t>
        <a:bodyPr/>
        <a:lstStyle/>
        <a:p>
          <a:endParaRPr lang="en-US"/>
        </a:p>
      </dgm:t>
    </dgm:pt>
    <dgm:pt modelId="{C203863E-4ACA-4F57-B428-76087D4019D7}">
      <dgm:prSet/>
      <dgm:spPr/>
      <dgm:t>
        <a:bodyPr/>
        <a:lstStyle/>
        <a:p>
          <a:r>
            <a:rPr lang="en-US"/>
            <a:t>Availability of yourself!</a:t>
          </a:r>
        </a:p>
      </dgm:t>
    </dgm:pt>
    <dgm:pt modelId="{0B4F6FE5-1CE9-436E-8529-C27C09AA8A96}" type="parTrans" cxnId="{26716B8D-DE94-41E7-8615-9807F992522D}">
      <dgm:prSet/>
      <dgm:spPr/>
      <dgm:t>
        <a:bodyPr/>
        <a:lstStyle/>
        <a:p>
          <a:endParaRPr lang="en-US"/>
        </a:p>
      </dgm:t>
    </dgm:pt>
    <dgm:pt modelId="{EFC52E76-08C0-48EF-A072-2AC91324FD2E}" type="sibTrans" cxnId="{26716B8D-DE94-41E7-8615-9807F992522D}">
      <dgm:prSet/>
      <dgm:spPr/>
      <dgm:t>
        <a:bodyPr/>
        <a:lstStyle/>
        <a:p>
          <a:endParaRPr lang="en-US"/>
        </a:p>
      </dgm:t>
    </dgm:pt>
    <dgm:pt modelId="{25E34BCD-91AE-44CA-9923-F088FCC0105A}">
      <dgm:prSet/>
      <dgm:spPr/>
      <dgm:t>
        <a:bodyPr/>
        <a:lstStyle/>
        <a:p>
          <a:r>
            <a:rPr lang="en-US"/>
            <a:t>Try for a mix of times for best results </a:t>
          </a:r>
        </a:p>
      </dgm:t>
    </dgm:pt>
    <dgm:pt modelId="{8B751DEF-A92B-46B5-BE06-85316DBAB22B}" type="parTrans" cxnId="{B9A3DED4-6797-40B0-9433-5D3BC6E81E0B}">
      <dgm:prSet/>
      <dgm:spPr/>
      <dgm:t>
        <a:bodyPr/>
        <a:lstStyle/>
        <a:p>
          <a:endParaRPr lang="en-US"/>
        </a:p>
      </dgm:t>
    </dgm:pt>
    <dgm:pt modelId="{9B1F6872-D943-486E-BA41-32AB9FAE41CE}" type="sibTrans" cxnId="{B9A3DED4-6797-40B0-9433-5D3BC6E81E0B}">
      <dgm:prSet/>
      <dgm:spPr/>
      <dgm:t>
        <a:bodyPr/>
        <a:lstStyle/>
        <a:p>
          <a:endParaRPr lang="en-US"/>
        </a:p>
      </dgm:t>
    </dgm:pt>
    <dgm:pt modelId="{F30A1E45-55CB-4F4C-9B99-13397C2B6927}">
      <dgm:prSet/>
      <dgm:spPr/>
      <dgm:t>
        <a:bodyPr/>
        <a:lstStyle/>
        <a:p>
          <a:r>
            <a:rPr lang="en-US"/>
            <a:t>Weekday and weekends</a:t>
          </a:r>
        </a:p>
      </dgm:t>
    </dgm:pt>
    <dgm:pt modelId="{2C2BA17D-3EF0-4A58-A75E-A32D94EE6F92}" type="parTrans" cxnId="{65CFA2AE-2888-440F-8B74-868123556338}">
      <dgm:prSet/>
      <dgm:spPr/>
      <dgm:t>
        <a:bodyPr/>
        <a:lstStyle/>
        <a:p>
          <a:endParaRPr lang="en-US"/>
        </a:p>
      </dgm:t>
    </dgm:pt>
    <dgm:pt modelId="{1A131FE0-C744-44D8-8062-9C8C6FABC50F}" type="sibTrans" cxnId="{65CFA2AE-2888-440F-8B74-868123556338}">
      <dgm:prSet/>
      <dgm:spPr/>
      <dgm:t>
        <a:bodyPr/>
        <a:lstStyle/>
        <a:p>
          <a:endParaRPr lang="en-US"/>
        </a:p>
      </dgm:t>
    </dgm:pt>
    <dgm:pt modelId="{74FCB19C-F71D-40A3-9A6A-81AAC919D2A6}">
      <dgm:prSet/>
      <dgm:spPr/>
      <dgm:t>
        <a:bodyPr/>
        <a:lstStyle/>
        <a:p>
          <a:r>
            <a:rPr lang="en-US"/>
            <a:t>Lunch time and evenings</a:t>
          </a:r>
        </a:p>
      </dgm:t>
    </dgm:pt>
    <dgm:pt modelId="{12D7CB52-0531-43BC-B6E4-767598EAB9EE}" type="parTrans" cxnId="{A785CF23-C7E3-4955-9846-A9800DC4C937}">
      <dgm:prSet/>
      <dgm:spPr/>
      <dgm:t>
        <a:bodyPr/>
        <a:lstStyle/>
        <a:p>
          <a:endParaRPr lang="en-US"/>
        </a:p>
      </dgm:t>
    </dgm:pt>
    <dgm:pt modelId="{FF16D3C3-46C6-45B9-8485-C33ED4608969}" type="sibTrans" cxnId="{A785CF23-C7E3-4955-9846-A9800DC4C937}">
      <dgm:prSet/>
      <dgm:spPr/>
      <dgm:t>
        <a:bodyPr/>
        <a:lstStyle/>
        <a:p>
          <a:endParaRPr lang="en-US"/>
        </a:p>
      </dgm:t>
    </dgm:pt>
    <dgm:pt modelId="{584F714D-D54B-43CD-85E6-0129D3B2416A}" type="pres">
      <dgm:prSet presAssocID="{C8BF5C6F-0029-47A7-912B-75EEE924B31F}" presName="root" presStyleCnt="0">
        <dgm:presLayoutVars>
          <dgm:dir/>
          <dgm:resizeHandles val="exact"/>
        </dgm:presLayoutVars>
      </dgm:prSet>
      <dgm:spPr/>
    </dgm:pt>
    <dgm:pt modelId="{E033D5A1-C415-4242-BD35-A5930D9044BE}" type="pres">
      <dgm:prSet presAssocID="{1F78D707-D6BC-46FD-8A6B-11E69A387CA6}" presName="compNode" presStyleCnt="0"/>
      <dgm:spPr/>
    </dgm:pt>
    <dgm:pt modelId="{72747946-38B8-4B9D-B8DA-6B2202BDE670}" type="pres">
      <dgm:prSet presAssocID="{1F78D707-D6BC-46FD-8A6B-11E69A387CA6}" presName="bgRect" presStyleLbl="bgShp" presStyleIdx="0" presStyleCnt="3"/>
      <dgm:spPr/>
    </dgm:pt>
    <dgm:pt modelId="{51932957-B4F0-4D1F-BE8F-3719E3F58AC6}" type="pres">
      <dgm:prSet presAssocID="{1F78D707-D6BC-46FD-8A6B-11E69A387CA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66C9B012-765B-4B43-8261-EC5E641020C0}" type="pres">
      <dgm:prSet presAssocID="{1F78D707-D6BC-46FD-8A6B-11E69A387CA6}" presName="spaceRect" presStyleCnt="0"/>
      <dgm:spPr/>
    </dgm:pt>
    <dgm:pt modelId="{2F69E60F-8849-4023-873D-17060396FD58}" type="pres">
      <dgm:prSet presAssocID="{1F78D707-D6BC-46FD-8A6B-11E69A387CA6}" presName="parTx" presStyleLbl="revTx" presStyleIdx="0" presStyleCnt="5">
        <dgm:presLayoutVars>
          <dgm:chMax val="0"/>
          <dgm:chPref val="0"/>
        </dgm:presLayoutVars>
      </dgm:prSet>
      <dgm:spPr/>
    </dgm:pt>
    <dgm:pt modelId="{94BFD661-1612-4B65-910F-7579E57FB08F}" type="pres">
      <dgm:prSet presAssocID="{1F78D707-D6BC-46FD-8A6B-11E69A387CA6}" presName="desTx" presStyleLbl="revTx" presStyleIdx="1" presStyleCnt="5">
        <dgm:presLayoutVars/>
      </dgm:prSet>
      <dgm:spPr/>
    </dgm:pt>
    <dgm:pt modelId="{9F8D204A-AC38-40DA-B183-4450BFA5B0C7}" type="pres">
      <dgm:prSet presAssocID="{B0AC96EA-B9A6-4416-892A-E5398BD7CD41}" presName="sibTrans" presStyleCnt="0"/>
      <dgm:spPr/>
    </dgm:pt>
    <dgm:pt modelId="{107469EB-DBAD-42BD-8CEA-EE829B4B41C5}" type="pres">
      <dgm:prSet presAssocID="{C203863E-4ACA-4F57-B428-76087D4019D7}" presName="compNode" presStyleCnt="0"/>
      <dgm:spPr/>
    </dgm:pt>
    <dgm:pt modelId="{81A664DD-C581-480D-8D19-939F9617F881}" type="pres">
      <dgm:prSet presAssocID="{C203863E-4ACA-4F57-B428-76087D4019D7}" presName="bgRect" presStyleLbl="bgShp" presStyleIdx="1" presStyleCnt="3"/>
      <dgm:spPr/>
    </dgm:pt>
    <dgm:pt modelId="{6D32CF03-D2D5-44A0-BDF3-7CEABE7E13A8}" type="pres">
      <dgm:prSet presAssocID="{C203863E-4ACA-4F57-B428-76087D4019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2F367928-F6A0-4E3E-B15D-27018BA90870}" type="pres">
      <dgm:prSet presAssocID="{C203863E-4ACA-4F57-B428-76087D4019D7}" presName="spaceRect" presStyleCnt="0"/>
      <dgm:spPr/>
    </dgm:pt>
    <dgm:pt modelId="{2BAEB496-CC32-4521-B55C-59D099BD42D7}" type="pres">
      <dgm:prSet presAssocID="{C203863E-4ACA-4F57-B428-76087D4019D7}" presName="parTx" presStyleLbl="revTx" presStyleIdx="2" presStyleCnt="5">
        <dgm:presLayoutVars>
          <dgm:chMax val="0"/>
          <dgm:chPref val="0"/>
        </dgm:presLayoutVars>
      </dgm:prSet>
      <dgm:spPr/>
    </dgm:pt>
    <dgm:pt modelId="{E505B53C-EAEE-42AD-8FD5-B2822AC660CD}" type="pres">
      <dgm:prSet presAssocID="{EFC52E76-08C0-48EF-A072-2AC91324FD2E}" presName="sibTrans" presStyleCnt="0"/>
      <dgm:spPr/>
    </dgm:pt>
    <dgm:pt modelId="{AD793FDE-596E-48C9-BE0F-C4AEC20A0F86}" type="pres">
      <dgm:prSet presAssocID="{25E34BCD-91AE-44CA-9923-F088FCC0105A}" presName="compNode" presStyleCnt="0"/>
      <dgm:spPr/>
    </dgm:pt>
    <dgm:pt modelId="{46440FC6-CD3E-4CCB-A7FA-2548E4187C7B}" type="pres">
      <dgm:prSet presAssocID="{25E34BCD-91AE-44CA-9923-F088FCC0105A}" presName="bgRect" presStyleLbl="bgShp" presStyleIdx="2" presStyleCnt="3"/>
      <dgm:spPr/>
    </dgm:pt>
    <dgm:pt modelId="{31D35D7A-51AF-442A-8336-775AD791BA92}" type="pres">
      <dgm:prSet presAssocID="{25E34BCD-91AE-44CA-9923-F088FCC010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086E86BE-004A-4F2C-89AA-1D04294528EF}" type="pres">
      <dgm:prSet presAssocID="{25E34BCD-91AE-44CA-9923-F088FCC0105A}" presName="spaceRect" presStyleCnt="0"/>
      <dgm:spPr/>
    </dgm:pt>
    <dgm:pt modelId="{34385EE9-5884-4049-A255-D20F232D745B}" type="pres">
      <dgm:prSet presAssocID="{25E34BCD-91AE-44CA-9923-F088FCC0105A}" presName="parTx" presStyleLbl="revTx" presStyleIdx="3" presStyleCnt="5">
        <dgm:presLayoutVars>
          <dgm:chMax val="0"/>
          <dgm:chPref val="0"/>
        </dgm:presLayoutVars>
      </dgm:prSet>
      <dgm:spPr/>
    </dgm:pt>
    <dgm:pt modelId="{8CEEA256-8126-4F93-8DFA-BAEFC12D020E}" type="pres">
      <dgm:prSet presAssocID="{25E34BCD-91AE-44CA-9923-F088FCC0105A}" presName="desTx" presStyleLbl="revTx" presStyleIdx="4" presStyleCnt="5">
        <dgm:presLayoutVars/>
      </dgm:prSet>
      <dgm:spPr/>
    </dgm:pt>
  </dgm:ptLst>
  <dgm:cxnLst>
    <dgm:cxn modelId="{5EB76F04-98DD-4E35-A73C-37720B9B163A}" type="presOf" srcId="{1F78D707-D6BC-46FD-8A6B-11E69A387CA6}" destId="{2F69E60F-8849-4023-873D-17060396FD58}" srcOrd="0" destOrd="0" presId="urn:microsoft.com/office/officeart/2018/2/layout/IconVerticalSolidList"/>
    <dgm:cxn modelId="{A785CF23-C7E3-4955-9846-A9800DC4C937}" srcId="{25E34BCD-91AE-44CA-9923-F088FCC0105A}" destId="{74FCB19C-F71D-40A3-9A6A-81AAC919D2A6}" srcOrd="1" destOrd="0" parTransId="{12D7CB52-0531-43BC-B6E4-767598EAB9EE}" sibTransId="{FF16D3C3-46C6-45B9-8485-C33ED4608969}"/>
    <dgm:cxn modelId="{B8AEEB23-EE4A-4FF9-8840-6A4CA6A67E51}" type="presOf" srcId="{C203863E-4ACA-4F57-B428-76087D4019D7}" destId="{2BAEB496-CC32-4521-B55C-59D099BD42D7}" srcOrd="0" destOrd="0" presId="urn:microsoft.com/office/officeart/2018/2/layout/IconVerticalSolidList"/>
    <dgm:cxn modelId="{AEC0D534-6144-459B-8D10-4C7E0F1BC5FF}" type="presOf" srcId="{F30A1E45-55CB-4F4C-9B99-13397C2B6927}" destId="{8CEEA256-8126-4F93-8DFA-BAEFC12D020E}" srcOrd="0" destOrd="0" presId="urn:microsoft.com/office/officeart/2018/2/layout/IconVerticalSolidList"/>
    <dgm:cxn modelId="{984CC15A-99B7-40EE-A7DE-EB9A5F458804}" type="presOf" srcId="{052AB9F7-74D4-4171-B63E-F14E4B9BD491}" destId="{94BFD661-1612-4B65-910F-7579E57FB08F}" srcOrd="0" destOrd="0" presId="urn:microsoft.com/office/officeart/2018/2/layout/IconVerticalSolidList"/>
    <dgm:cxn modelId="{B631268A-4A1C-4BA4-9A24-7B56EF460141}" type="presOf" srcId="{25E34BCD-91AE-44CA-9923-F088FCC0105A}" destId="{34385EE9-5884-4049-A255-D20F232D745B}" srcOrd="0" destOrd="0" presId="urn:microsoft.com/office/officeart/2018/2/layout/IconVerticalSolidList"/>
    <dgm:cxn modelId="{26716B8D-DE94-41E7-8615-9807F992522D}" srcId="{C8BF5C6F-0029-47A7-912B-75EEE924B31F}" destId="{C203863E-4ACA-4F57-B428-76087D4019D7}" srcOrd="1" destOrd="0" parTransId="{0B4F6FE5-1CE9-436E-8529-C27C09AA8A96}" sibTransId="{EFC52E76-08C0-48EF-A072-2AC91324FD2E}"/>
    <dgm:cxn modelId="{29047C94-3598-44C1-B432-4C0149A2B44A}" type="presOf" srcId="{74FCB19C-F71D-40A3-9A6A-81AAC919D2A6}" destId="{8CEEA256-8126-4F93-8DFA-BAEFC12D020E}" srcOrd="0" destOrd="1" presId="urn:microsoft.com/office/officeart/2018/2/layout/IconVerticalSolidList"/>
    <dgm:cxn modelId="{328D3E9C-0645-4486-8D30-E4051A602782}" srcId="{1F78D707-D6BC-46FD-8A6B-11E69A387CA6}" destId="{4E01535C-DF55-4704-864B-0FA1F54F89E3}" srcOrd="1" destOrd="0" parTransId="{87200585-D6F0-4A3B-BA44-AE4758C3594B}" sibTransId="{2FB304F1-6EB0-4515-8348-93306762D67D}"/>
    <dgm:cxn modelId="{65CFA2AE-2888-440F-8B74-868123556338}" srcId="{25E34BCD-91AE-44CA-9923-F088FCC0105A}" destId="{F30A1E45-55CB-4F4C-9B99-13397C2B6927}" srcOrd="0" destOrd="0" parTransId="{2C2BA17D-3EF0-4A58-A75E-A32D94EE6F92}" sibTransId="{1A131FE0-C744-44D8-8062-9C8C6FABC50F}"/>
    <dgm:cxn modelId="{4A0B16B0-501A-440E-AA0A-88CC7F367770}" type="presOf" srcId="{C8BF5C6F-0029-47A7-912B-75EEE924B31F}" destId="{584F714D-D54B-43CD-85E6-0129D3B2416A}" srcOrd="0" destOrd="0" presId="urn:microsoft.com/office/officeart/2018/2/layout/IconVerticalSolidList"/>
    <dgm:cxn modelId="{57D922C9-7C37-4D6D-AC75-88E3EB82F0B1}" srcId="{C8BF5C6F-0029-47A7-912B-75EEE924B31F}" destId="{1F78D707-D6BC-46FD-8A6B-11E69A387CA6}" srcOrd="0" destOrd="0" parTransId="{0D68562D-D988-4AEA-B8EF-4720AFB17204}" sibTransId="{B0AC96EA-B9A6-4416-892A-E5398BD7CD41}"/>
    <dgm:cxn modelId="{C9AEDBD0-AD19-4FC5-8A0D-B3E4E3A7CC8C}" type="presOf" srcId="{4E01535C-DF55-4704-864B-0FA1F54F89E3}" destId="{94BFD661-1612-4B65-910F-7579E57FB08F}" srcOrd="0" destOrd="1" presId="urn:microsoft.com/office/officeart/2018/2/layout/IconVerticalSolidList"/>
    <dgm:cxn modelId="{B9A3DED4-6797-40B0-9433-5D3BC6E81E0B}" srcId="{C8BF5C6F-0029-47A7-912B-75EEE924B31F}" destId="{25E34BCD-91AE-44CA-9923-F088FCC0105A}" srcOrd="2" destOrd="0" parTransId="{8B751DEF-A92B-46B5-BE06-85316DBAB22B}" sibTransId="{9B1F6872-D943-486E-BA41-32AB9FAE41CE}"/>
    <dgm:cxn modelId="{5448C8F3-A72C-4B46-9452-F1C3369E7212}" srcId="{1F78D707-D6BC-46FD-8A6B-11E69A387CA6}" destId="{052AB9F7-74D4-4171-B63E-F14E4B9BD491}" srcOrd="0" destOrd="0" parTransId="{79D70196-6E25-45E2-85F2-4EFC76EC484E}" sibTransId="{08787211-A43C-4797-9B3B-ABDD66F0F629}"/>
    <dgm:cxn modelId="{8BF7FC1B-B386-4441-96E7-46EFDC012BCC}" type="presParOf" srcId="{584F714D-D54B-43CD-85E6-0129D3B2416A}" destId="{E033D5A1-C415-4242-BD35-A5930D9044BE}" srcOrd="0" destOrd="0" presId="urn:microsoft.com/office/officeart/2018/2/layout/IconVerticalSolidList"/>
    <dgm:cxn modelId="{EC866041-4DC4-4533-A0E4-5996D009E9B2}" type="presParOf" srcId="{E033D5A1-C415-4242-BD35-A5930D9044BE}" destId="{72747946-38B8-4B9D-B8DA-6B2202BDE670}" srcOrd="0" destOrd="0" presId="urn:microsoft.com/office/officeart/2018/2/layout/IconVerticalSolidList"/>
    <dgm:cxn modelId="{726A1D44-E973-4B7A-A672-611C4E517D69}" type="presParOf" srcId="{E033D5A1-C415-4242-BD35-A5930D9044BE}" destId="{51932957-B4F0-4D1F-BE8F-3719E3F58AC6}" srcOrd="1" destOrd="0" presId="urn:microsoft.com/office/officeart/2018/2/layout/IconVerticalSolidList"/>
    <dgm:cxn modelId="{581A2377-951F-47A9-BB28-ABC564A11B66}" type="presParOf" srcId="{E033D5A1-C415-4242-BD35-A5930D9044BE}" destId="{66C9B012-765B-4B43-8261-EC5E641020C0}" srcOrd="2" destOrd="0" presId="urn:microsoft.com/office/officeart/2018/2/layout/IconVerticalSolidList"/>
    <dgm:cxn modelId="{8819266B-1DB4-48C0-95CF-7BBB73EB5B57}" type="presParOf" srcId="{E033D5A1-C415-4242-BD35-A5930D9044BE}" destId="{2F69E60F-8849-4023-873D-17060396FD58}" srcOrd="3" destOrd="0" presId="urn:microsoft.com/office/officeart/2018/2/layout/IconVerticalSolidList"/>
    <dgm:cxn modelId="{D84C5433-CD2B-49AA-A596-C3089DEA4DBB}" type="presParOf" srcId="{E033D5A1-C415-4242-BD35-A5930D9044BE}" destId="{94BFD661-1612-4B65-910F-7579E57FB08F}" srcOrd="4" destOrd="0" presId="urn:microsoft.com/office/officeart/2018/2/layout/IconVerticalSolidList"/>
    <dgm:cxn modelId="{521A4334-E116-4B51-AF32-54199AFA33D0}" type="presParOf" srcId="{584F714D-D54B-43CD-85E6-0129D3B2416A}" destId="{9F8D204A-AC38-40DA-B183-4450BFA5B0C7}" srcOrd="1" destOrd="0" presId="urn:microsoft.com/office/officeart/2018/2/layout/IconVerticalSolidList"/>
    <dgm:cxn modelId="{AE3D553B-37AE-4990-AE2C-D219627E6ABB}" type="presParOf" srcId="{584F714D-D54B-43CD-85E6-0129D3B2416A}" destId="{107469EB-DBAD-42BD-8CEA-EE829B4B41C5}" srcOrd="2" destOrd="0" presId="urn:microsoft.com/office/officeart/2018/2/layout/IconVerticalSolidList"/>
    <dgm:cxn modelId="{14774218-3B27-455A-9E26-4C3E80D892CF}" type="presParOf" srcId="{107469EB-DBAD-42BD-8CEA-EE829B4B41C5}" destId="{81A664DD-C581-480D-8D19-939F9617F881}" srcOrd="0" destOrd="0" presId="urn:microsoft.com/office/officeart/2018/2/layout/IconVerticalSolidList"/>
    <dgm:cxn modelId="{E09F566E-370C-4EB2-919D-0486E00657AB}" type="presParOf" srcId="{107469EB-DBAD-42BD-8CEA-EE829B4B41C5}" destId="{6D32CF03-D2D5-44A0-BDF3-7CEABE7E13A8}" srcOrd="1" destOrd="0" presId="urn:microsoft.com/office/officeart/2018/2/layout/IconVerticalSolidList"/>
    <dgm:cxn modelId="{E725864C-F334-4BDB-8448-DAEE082A7C1F}" type="presParOf" srcId="{107469EB-DBAD-42BD-8CEA-EE829B4B41C5}" destId="{2F367928-F6A0-4E3E-B15D-27018BA90870}" srcOrd="2" destOrd="0" presId="urn:microsoft.com/office/officeart/2018/2/layout/IconVerticalSolidList"/>
    <dgm:cxn modelId="{877836EC-42B7-49A2-A936-28496530C36E}" type="presParOf" srcId="{107469EB-DBAD-42BD-8CEA-EE829B4B41C5}" destId="{2BAEB496-CC32-4521-B55C-59D099BD42D7}" srcOrd="3" destOrd="0" presId="urn:microsoft.com/office/officeart/2018/2/layout/IconVerticalSolidList"/>
    <dgm:cxn modelId="{3635CAA9-563D-42E7-82CD-B9A2731E9E6D}" type="presParOf" srcId="{584F714D-D54B-43CD-85E6-0129D3B2416A}" destId="{E505B53C-EAEE-42AD-8FD5-B2822AC660CD}" srcOrd="3" destOrd="0" presId="urn:microsoft.com/office/officeart/2018/2/layout/IconVerticalSolidList"/>
    <dgm:cxn modelId="{8853B463-44B2-42E0-823D-7E7F11054ADF}" type="presParOf" srcId="{584F714D-D54B-43CD-85E6-0129D3B2416A}" destId="{AD793FDE-596E-48C9-BE0F-C4AEC20A0F86}" srcOrd="4" destOrd="0" presId="urn:microsoft.com/office/officeart/2018/2/layout/IconVerticalSolidList"/>
    <dgm:cxn modelId="{92FB72D6-18C0-4B60-900D-B152E61DE16F}" type="presParOf" srcId="{AD793FDE-596E-48C9-BE0F-C4AEC20A0F86}" destId="{46440FC6-CD3E-4CCB-A7FA-2548E4187C7B}" srcOrd="0" destOrd="0" presId="urn:microsoft.com/office/officeart/2018/2/layout/IconVerticalSolidList"/>
    <dgm:cxn modelId="{36D706BF-3C24-4AFB-A783-654F50E31981}" type="presParOf" srcId="{AD793FDE-596E-48C9-BE0F-C4AEC20A0F86}" destId="{31D35D7A-51AF-442A-8336-775AD791BA92}" srcOrd="1" destOrd="0" presId="urn:microsoft.com/office/officeart/2018/2/layout/IconVerticalSolidList"/>
    <dgm:cxn modelId="{5F60B120-F5EC-4FBC-AFFA-21901EAD3B8F}" type="presParOf" srcId="{AD793FDE-596E-48C9-BE0F-C4AEC20A0F86}" destId="{086E86BE-004A-4F2C-89AA-1D04294528EF}" srcOrd="2" destOrd="0" presId="urn:microsoft.com/office/officeart/2018/2/layout/IconVerticalSolidList"/>
    <dgm:cxn modelId="{828164EC-6D17-4CB6-9045-88CF1EA63A40}" type="presParOf" srcId="{AD793FDE-596E-48C9-BE0F-C4AEC20A0F86}" destId="{34385EE9-5884-4049-A255-D20F232D745B}" srcOrd="3" destOrd="0" presId="urn:microsoft.com/office/officeart/2018/2/layout/IconVerticalSolidList"/>
    <dgm:cxn modelId="{7C6D138F-D79B-4903-B00B-5D8F695D3163}" type="presParOf" srcId="{AD793FDE-596E-48C9-BE0F-C4AEC20A0F86}" destId="{8CEEA256-8126-4F93-8DFA-BAEFC12D020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C38CB4-2401-49D6-9F3E-148CB5F86A3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039A089-9AC0-4A5F-8489-E8A9685CB703}">
      <dgm:prSet/>
      <dgm:spPr/>
      <dgm:t>
        <a:bodyPr/>
        <a:lstStyle/>
        <a:p>
          <a:pPr>
            <a:lnSpc>
              <a:spcPct val="100000"/>
            </a:lnSpc>
            <a:defRPr cap="all"/>
          </a:pPr>
          <a:r>
            <a:rPr lang="en-US"/>
            <a:t>Announcements</a:t>
          </a:r>
        </a:p>
      </dgm:t>
    </dgm:pt>
    <dgm:pt modelId="{B18823AC-8A36-48A2-B0CD-477AAF7A68FD}" type="parTrans" cxnId="{A1DC9663-6847-421D-BEA4-CD9BFF4C2409}">
      <dgm:prSet/>
      <dgm:spPr/>
      <dgm:t>
        <a:bodyPr/>
        <a:lstStyle/>
        <a:p>
          <a:endParaRPr lang="en-US"/>
        </a:p>
      </dgm:t>
    </dgm:pt>
    <dgm:pt modelId="{D906D7C8-0462-4667-A197-C4018F8B2353}" type="sibTrans" cxnId="{A1DC9663-6847-421D-BEA4-CD9BFF4C2409}">
      <dgm:prSet/>
      <dgm:spPr/>
      <dgm:t>
        <a:bodyPr/>
        <a:lstStyle/>
        <a:p>
          <a:endParaRPr lang="en-US"/>
        </a:p>
      </dgm:t>
    </dgm:pt>
    <dgm:pt modelId="{59D26CE6-D12A-415F-A593-FC542173FC5C}">
      <dgm:prSet/>
      <dgm:spPr/>
      <dgm:t>
        <a:bodyPr/>
        <a:lstStyle/>
        <a:p>
          <a:pPr>
            <a:lnSpc>
              <a:spcPct val="100000"/>
            </a:lnSpc>
            <a:defRPr cap="all"/>
          </a:pPr>
          <a:r>
            <a:rPr lang="en-US"/>
            <a:t>Email</a:t>
          </a:r>
        </a:p>
      </dgm:t>
    </dgm:pt>
    <dgm:pt modelId="{AD305A28-52E6-4605-9549-B4162F59BBEB}" type="parTrans" cxnId="{95AE7B9D-6AF9-4E10-A6DD-0151DE827809}">
      <dgm:prSet/>
      <dgm:spPr/>
      <dgm:t>
        <a:bodyPr/>
        <a:lstStyle/>
        <a:p>
          <a:endParaRPr lang="en-US"/>
        </a:p>
      </dgm:t>
    </dgm:pt>
    <dgm:pt modelId="{40C52BE2-970B-4CA6-93D5-B6230A1288C2}" type="sibTrans" cxnId="{95AE7B9D-6AF9-4E10-A6DD-0151DE827809}">
      <dgm:prSet/>
      <dgm:spPr/>
      <dgm:t>
        <a:bodyPr/>
        <a:lstStyle/>
        <a:p>
          <a:endParaRPr lang="en-US"/>
        </a:p>
      </dgm:t>
    </dgm:pt>
    <dgm:pt modelId="{300CFF87-883E-44DC-A3A3-7E46ED0120BC}">
      <dgm:prSet/>
      <dgm:spPr/>
      <dgm:t>
        <a:bodyPr/>
        <a:lstStyle/>
        <a:p>
          <a:pPr>
            <a:lnSpc>
              <a:spcPct val="100000"/>
            </a:lnSpc>
            <a:defRPr cap="all"/>
          </a:pPr>
          <a:r>
            <a:rPr lang="en-US" dirty="0"/>
            <a:t>Remind - free tool to send texts (requires students to opt-in)</a:t>
          </a:r>
        </a:p>
      </dgm:t>
    </dgm:pt>
    <dgm:pt modelId="{8E54EBB6-31D4-4A23-B2F7-C87FA460EF79}" type="parTrans" cxnId="{7E33B043-46AF-4827-A442-7B9029784A42}">
      <dgm:prSet/>
      <dgm:spPr/>
      <dgm:t>
        <a:bodyPr/>
        <a:lstStyle/>
        <a:p>
          <a:endParaRPr lang="en-US"/>
        </a:p>
      </dgm:t>
    </dgm:pt>
    <dgm:pt modelId="{42D7A4D8-5A65-4531-A068-E5D345B8E8F4}" type="sibTrans" cxnId="{7E33B043-46AF-4827-A442-7B9029784A42}">
      <dgm:prSet/>
      <dgm:spPr/>
      <dgm:t>
        <a:bodyPr/>
        <a:lstStyle/>
        <a:p>
          <a:endParaRPr lang="en-US"/>
        </a:p>
      </dgm:t>
    </dgm:pt>
    <dgm:pt modelId="{DBF21CBD-6178-4230-A53C-A8A9D7EAB4BF}">
      <dgm:prSet/>
      <dgm:spPr/>
      <dgm:t>
        <a:bodyPr/>
        <a:lstStyle/>
        <a:p>
          <a:pPr>
            <a:lnSpc>
              <a:spcPct val="100000"/>
            </a:lnSpc>
            <a:defRPr cap="all"/>
          </a:pPr>
          <a:r>
            <a:rPr lang="en-US"/>
            <a:t>Mention at end of previous session</a:t>
          </a:r>
        </a:p>
      </dgm:t>
    </dgm:pt>
    <dgm:pt modelId="{60AF2665-6085-4570-8973-B3FA60F78E69}" type="parTrans" cxnId="{30A85F0D-B081-48E8-82A5-F1114FDEE2DF}">
      <dgm:prSet/>
      <dgm:spPr/>
      <dgm:t>
        <a:bodyPr/>
        <a:lstStyle/>
        <a:p>
          <a:endParaRPr lang="en-US"/>
        </a:p>
      </dgm:t>
    </dgm:pt>
    <dgm:pt modelId="{3595E326-7476-4260-9B10-7FF905F763DE}" type="sibTrans" cxnId="{30A85F0D-B081-48E8-82A5-F1114FDEE2DF}">
      <dgm:prSet/>
      <dgm:spPr/>
      <dgm:t>
        <a:bodyPr/>
        <a:lstStyle/>
        <a:p>
          <a:endParaRPr lang="en-US"/>
        </a:p>
      </dgm:t>
    </dgm:pt>
    <dgm:pt modelId="{21FFBB2B-F6E3-4F61-B243-4B8A5F8A041E}" type="pres">
      <dgm:prSet presAssocID="{C6C38CB4-2401-49D6-9F3E-148CB5F86A3B}" presName="root" presStyleCnt="0">
        <dgm:presLayoutVars>
          <dgm:dir/>
          <dgm:resizeHandles val="exact"/>
        </dgm:presLayoutVars>
      </dgm:prSet>
      <dgm:spPr/>
    </dgm:pt>
    <dgm:pt modelId="{CEAE5A85-00B8-4D9B-AEF6-3937C6CE29F1}" type="pres">
      <dgm:prSet presAssocID="{9039A089-9AC0-4A5F-8489-E8A9685CB703}" presName="compNode" presStyleCnt="0"/>
      <dgm:spPr/>
    </dgm:pt>
    <dgm:pt modelId="{D44A1EC5-8775-430E-BB9F-EFC895FBB4C5}" type="pres">
      <dgm:prSet presAssocID="{9039A089-9AC0-4A5F-8489-E8A9685CB703}" presName="iconBgRect" presStyleLbl="bgShp" presStyleIdx="0" presStyleCnt="4"/>
      <dgm:spPr/>
    </dgm:pt>
    <dgm:pt modelId="{CB533269-766D-4824-8D46-4A92C71FD41D}" type="pres">
      <dgm:prSet presAssocID="{9039A089-9AC0-4A5F-8489-E8A9685CB70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52395EA2-2EF5-4EB4-AEC7-FCE115CA5BED}" type="pres">
      <dgm:prSet presAssocID="{9039A089-9AC0-4A5F-8489-E8A9685CB703}" presName="spaceRect" presStyleCnt="0"/>
      <dgm:spPr/>
    </dgm:pt>
    <dgm:pt modelId="{CCBAA97F-8727-48A9-9856-FE75B3CD6A5D}" type="pres">
      <dgm:prSet presAssocID="{9039A089-9AC0-4A5F-8489-E8A9685CB703}" presName="textRect" presStyleLbl="revTx" presStyleIdx="0" presStyleCnt="4">
        <dgm:presLayoutVars>
          <dgm:chMax val="1"/>
          <dgm:chPref val="1"/>
        </dgm:presLayoutVars>
      </dgm:prSet>
      <dgm:spPr/>
    </dgm:pt>
    <dgm:pt modelId="{D9AB05D7-F957-48CB-95FC-63F683ED3ADB}" type="pres">
      <dgm:prSet presAssocID="{D906D7C8-0462-4667-A197-C4018F8B2353}" presName="sibTrans" presStyleCnt="0"/>
      <dgm:spPr/>
    </dgm:pt>
    <dgm:pt modelId="{EB66ECCE-A626-4ED2-93F5-1BF8078EF93E}" type="pres">
      <dgm:prSet presAssocID="{59D26CE6-D12A-415F-A593-FC542173FC5C}" presName="compNode" presStyleCnt="0"/>
      <dgm:spPr/>
    </dgm:pt>
    <dgm:pt modelId="{B76E5F32-70B6-4830-9D09-D63BA0B96751}" type="pres">
      <dgm:prSet presAssocID="{59D26CE6-D12A-415F-A593-FC542173FC5C}" presName="iconBgRect" presStyleLbl="bgShp" presStyleIdx="1" presStyleCnt="4"/>
      <dgm:spPr/>
    </dgm:pt>
    <dgm:pt modelId="{FED031D0-FBB5-4BB3-B713-1C9244A07032}" type="pres">
      <dgm:prSet presAssocID="{59D26CE6-D12A-415F-A593-FC542173FC5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219BC134-01B3-497F-9F9F-D1E466E65925}" type="pres">
      <dgm:prSet presAssocID="{59D26CE6-D12A-415F-A593-FC542173FC5C}" presName="spaceRect" presStyleCnt="0"/>
      <dgm:spPr/>
    </dgm:pt>
    <dgm:pt modelId="{2379C66F-6A09-42FE-ABFC-0B69AD1A47B0}" type="pres">
      <dgm:prSet presAssocID="{59D26CE6-D12A-415F-A593-FC542173FC5C}" presName="textRect" presStyleLbl="revTx" presStyleIdx="1" presStyleCnt="4">
        <dgm:presLayoutVars>
          <dgm:chMax val="1"/>
          <dgm:chPref val="1"/>
        </dgm:presLayoutVars>
      </dgm:prSet>
      <dgm:spPr/>
    </dgm:pt>
    <dgm:pt modelId="{59569233-F74D-4EBE-AF12-476DD0BD629C}" type="pres">
      <dgm:prSet presAssocID="{40C52BE2-970B-4CA6-93D5-B6230A1288C2}" presName="sibTrans" presStyleCnt="0"/>
      <dgm:spPr/>
    </dgm:pt>
    <dgm:pt modelId="{3FA888F2-26B7-430A-8EC8-D4039866BF69}" type="pres">
      <dgm:prSet presAssocID="{300CFF87-883E-44DC-A3A3-7E46ED0120BC}" presName="compNode" presStyleCnt="0"/>
      <dgm:spPr/>
    </dgm:pt>
    <dgm:pt modelId="{087B4F7E-596B-4FEE-BF6C-BB0E128AFFA6}" type="pres">
      <dgm:prSet presAssocID="{300CFF87-883E-44DC-A3A3-7E46ED0120BC}" presName="iconBgRect" presStyleLbl="bgShp" presStyleIdx="2" presStyleCnt="4"/>
      <dgm:spPr/>
    </dgm:pt>
    <dgm:pt modelId="{A6969643-8A3E-43B1-89F7-7EDDD92D5D14}" type="pres">
      <dgm:prSet presAssocID="{300CFF87-883E-44DC-A3A3-7E46ED0120B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envelope"/>
        </a:ext>
      </dgm:extLst>
    </dgm:pt>
    <dgm:pt modelId="{B7B33EF5-A085-4CB4-8F8E-7FB098646A30}" type="pres">
      <dgm:prSet presAssocID="{300CFF87-883E-44DC-A3A3-7E46ED0120BC}" presName="spaceRect" presStyleCnt="0"/>
      <dgm:spPr/>
    </dgm:pt>
    <dgm:pt modelId="{85489335-46B7-4A92-8E90-6E86CBE5166B}" type="pres">
      <dgm:prSet presAssocID="{300CFF87-883E-44DC-A3A3-7E46ED0120BC}" presName="textRect" presStyleLbl="revTx" presStyleIdx="2" presStyleCnt="4">
        <dgm:presLayoutVars>
          <dgm:chMax val="1"/>
          <dgm:chPref val="1"/>
        </dgm:presLayoutVars>
      </dgm:prSet>
      <dgm:spPr/>
    </dgm:pt>
    <dgm:pt modelId="{075E382A-0C0A-453E-8AA0-5C5FC7A641E6}" type="pres">
      <dgm:prSet presAssocID="{42D7A4D8-5A65-4531-A068-E5D345B8E8F4}" presName="sibTrans" presStyleCnt="0"/>
      <dgm:spPr/>
    </dgm:pt>
    <dgm:pt modelId="{70644841-FF38-4C5C-9352-BF00723FBAB5}" type="pres">
      <dgm:prSet presAssocID="{DBF21CBD-6178-4230-A53C-A8A9D7EAB4BF}" presName="compNode" presStyleCnt="0"/>
      <dgm:spPr/>
    </dgm:pt>
    <dgm:pt modelId="{BB129CF8-F120-486D-9B83-BAA2DE64AEE0}" type="pres">
      <dgm:prSet presAssocID="{DBF21CBD-6178-4230-A53C-A8A9D7EAB4BF}" presName="iconBgRect" presStyleLbl="bgShp" presStyleIdx="3" presStyleCnt="4"/>
      <dgm:spPr/>
    </dgm:pt>
    <dgm:pt modelId="{6832BAE6-36B8-4F83-9A2B-3C56DFC25638}" type="pres">
      <dgm:prSet presAssocID="{DBF21CBD-6178-4230-A53C-A8A9D7EAB4B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cturer"/>
        </a:ext>
      </dgm:extLst>
    </dgm:pt>
    <dgm:pt modelId="{29EF1667-F168-4A75-8FE6-C7571E528E87}" type="pres">
      <dgm:prSet presAssocID="{DBF21CBD-6178-4230-A53C-A8A9D7EAB4BF}" presName="spaceRect" presStyleCnt="0"/>
      <dgm:spPr/>
    </dgm:pt>
    <dgm:pt modelId="{FFA004ED-4636-403D-9622-31BA91DC3045}" type="pres">
      <dgm:prSet presAssocID="{DBF21CBD-6178-4230-A53C-A8A9D7EAB4BF}" presName="textRect" presStyleLbl="revTx" presStyleIdx="3" presStyleCnt="4">
        <dgm:presLayoutVars>
          <dgm:chMax val="1"/>
          <dgm:chPref val="1"/>
        </dgm:presLayoutVars>
      </dgm:prSet>
      <dgm:spPr/>
    </dgm:pt>
  </dgm:ptLst>
  <dgm:cxnLst>
    <dgm:cxn modelId="{30A85F0D-B081-48E8-82A5-F1114FDEE2DF}" srcId="{C6C38CB4-2401-49D6-9F3E-148CB5F86A3B}" destId="{DBF21CBD-6178-4230-A53C-A8A9D7EAB4BF}" srcOrd="3" destOrd="0" parTransId="{60AF2665-6085-4570-8973-B3FA60F78E69}" sibTransId="{3595E326-7476-4260-9B10-7FF905F763DE}"/>
    <dgm:cxn modelId="{C825EC0E-C1EA-4A71-A930-5CAD2B8BB7DB}" type="presOf" srcId="{300CFF87-883E-44DC-A3A3-7E46ED0120BC}" destId="{85489335-46B7-4A92-8E90-6E86CBE5166B}" srcOrd="0" destOrd="0" presId="urn:microsoft.com/office/officeart/2018/5/layout/IconCircleLabelList"/>
    <dgm:cxn modelId="{A1DC9663-6847-421D-BEA4-CD9BFF4C2409}" srcId="{C6C38CB4-2401-49D6-9F3E-148CB5F86A3B}" destId="{9039A089-9AC0-4A5F-8489-E8A9685CB703}" srcOrd="0" destOrd="0" parTransId="{B18823AC-8A36-48A2-B0CD-477AAF7A68FD}" sibTransId="{D906D7C8-0462-4667-A197-C4018F8B2353}"/>
    <dgm:cxn modelId="{7E33B043-46AF-4827-A442-7B9029784A42}" srcId="{C6C38CB4-2401-49D6-9F3E-148CB5F86A3B}" destId="{300CFF87-883E-44DC-A3A3-7E46ED0120BC}" srcOrd="2" destOrd="0" parTransId="{8E54EBB6-31D4-4A23-B2F7-C87FA460EF79}" sibTransId="{42D7A4D8-5A65-4531-A068-E5D345B8E8F4}"/>
    <dgm:cxn modelId="{29E20644-4965-4036-B1B5-58CF10884E60}" type="presOf" srcId="{C6C38CB4-2401-49D6-9F3E-148CB5F86A3B}" destId="{21FFBB2B-F6E3-4F61-B243-4B8A5F8A041E}" srcOrd="0" destOrd="0" presId="urn:microsoft.com/office/officeart/2018/5/layout/IconCircleLabelList"/>
    <dgm:cxn modelId="{3A5C0754-B7FB-4ADC-B542-7FD5E99211F0}" type="presOf" srcId="{DBF21CBD-6178-4230-A53C-A8A9D7EAB4BF}" destId="{FFA004ED-4636-403D-9622-31BA91DC3045}" srcOrd="0" destOrd="0" presId="urn:microsoft.com/office/officeart/2018/5/layout/IconCircleLabelList"/>
    <dgm:cxn modelId="{95AE7B9D-6AF9-4E10-A6DD-0151DE827809}" srcId="{C6C38CB4-2401-49D6-9F3E-148CB5F86A3B}" destId="{59D26CE6-D12A-415F-A593-FC542173FC5C}" srcOrd="1" destOrd="0" parTransId="{AD305A28-52E6-4605-9549-B4162F59BBEB}" sibTransId="{40C52BE2-970B-4CA6-93D5-B6230A1288C2}"/>
    <dgm:cxn modelId="{A5C7EDA5-C570-43B6-A5AA-3BF0929DE140}" type="presOf" srcId="{9039A089-9AC0-4A5F-8489-E8A9685CB703}" destId="{CCBAA97F-8727-48A9-9856-FE75B3CD6A5D}" srcOrd="0" destOrd="0" presId="urn:microsoft.com/office/officeart/2018/5/layout/IconCircleLabelList"/>
    <dgm:cxn modelId="{4C19F7FC-7F25-4EB4-88CB-094E0954FD4B}" type="presOf" srcId="{59D26CE6-D12A-415F-A593-FC542173FC5C}" destId="{2379C66F-6A09-42FE-ABFC-0B69AD1A47B0}" srcOrd="0" destOrd="0" presId="urn:microsoft.com/office/officeart/2018/5/layout/IconCircleLabelList"/>
    <dgm:cxn modelId="{131C274C-5D9C-4E4F-9A54-029A53B5EDE2}" type="presParOf" srcId="{21FFBB2B-F6E3-4F61-B243-4B8A5F8A041E}" destId="{CEAE5A85-00B8-4D9B-AEF6-3937C6CE29F1}" srcOrd="0" destOrd="0" presId="urn:microsoft.com/office/officeart/2018/5/layout/IconCircleLabelList"/>
    <dgm:cxn modelId="{803371F1-E3D2-40E2-8D0B-026D1701A947}" type="presParOf" srcId="{CEAE5A85-00B8-4D9B-AEF6-3937C6CE29F1}" destId="{D44A1EC5-8775-430E-BB9F-EFC895FBB4C5}" srcOrd="0" destOrd="0" presId="urn:microsoft.com/office/officeart/2018/5/layout/IconCircleLabelList"/>
    <dgm:cxn modelId="{DE734249-7561-4B63-8B70-8C325CFC2670}" type="presParOf" srcId="{CEAE5A85-00B8-4D9B-AEF6-3937C6CE29F1}" destId="{CB533269-766D-4824-8D46-4A92C71FD41D}" srcOrd="1" destOrd="0" presId="urn:microsoft.com/office/officeart/2018/5/layout/IconCircleLabelList"/>
    <dgm:cxn modelId="{66BD1F76-1EEB-40B7-8060-3ACD914F15EB}" type="presParOf" srcId="{CEAE5A85-00B8-4D9B-AEF6-3937C6CE29F1}" destId="{52395EA2-2EF5-4EB4-AEC7-FCE115CA5BED}" srcOrd="2" destOrd="0" presId="urn:microsoft.com/office/officeart/2018/5/layout/IconCircleLabelList"/>
    <dgm:cxn modelId="{CF8A210F-BD32-4951-9293-0EF192C39AB2}" type="presParOf" srcId="{CEAE5A85-00B8-4D9B-AEF6-3937C6CE29F1}" destId="{CCBAA97F-8727-48A9-9856-FE75B3CD6A5D}" srcOrd="3" destOrd="0" presId="urn:microsoft.com/office/officeart/2018/5/layout/IconCircleLabelList"/>
    <dgm:cxn modelId="{59D99796-2308-4096-AC04-292D88C16C69}" type="presParOf" srcId="{21FFBB2B-F6E3-4F61-B243-4B8A5F8A041E}" destId="{D9AB05D7-F957-48CB-95FC-63F683ED3ADB}" srcOrd="1" destOrd="0" presId="urn:microsoft.com/office/officeart/2018/5/layout/IconCircleLabelList"/>
    <dgm:cxn modelId="{77A1F918-B912-4972-AA16-02C6C863C80D}" type="presParOf" srcId="{21FFBB2B-F6E3-4F61-B243-4B8A5F8A041E}" destId="{EB66ECCE-A626-4ED2-93F5-1BF8078EF93E}" srcOrd="2" destOrd="0" presId="urn:microsoft.com/office/officeart/2018/5/layout/IconCircleLabelList"/>
    <dgm:cxn modelId="{554DAD57-8D5D-4599-85C6-79C684EA5927}" type="presParOf" srcId="{EB66ECCE-A626-4ED2-93F5-1BF8078EF93E}" destId="{B76E5F32-70B6-4830-9D09-D63BA0B96751}" srcOrd="0" destOrd="0" presId="urn:microsoft.com/office/officeart/2018/5/layout/IconCircleLabelList"/>
    <dgm:cxn modelId="{0BE2B80B-4E5F-4AA5-A24C-7396EE03BAEE}" type="presParOf" srcId="{EB66ECCE-A626-4ED2-93F5-1BF8078EF93E}" destId="{FED031D0-FBB5-4BB3-B713-1C9244A07032}" srcOrd="1" destOrd="0" presId="urn:microsoft.com/office/officeart/2018/5/layout/IconCircleLabelList"/>
    <dgm:cxn modelId="{EC30928B-D391-4EA8-B6BA-0725FAF2035E}" type="presParOf" srcId="{EB66ECCE-A626-4ED2-93F5-1BF8078EF93E}" destId="{219BC134-01B3-497F-9F9F-D1E466E65925}" srcOrd="2" destOrd="0" presId="urn:microsoft.com/office/officeart/2018/5/layout/IconCircleLabelList"/>
    <dgm:cxn modelId="{B89EB755-B17E-4915-9B21-239F3A9B9AFF}" type="presParOf" srcId="{EB66ECCE-A626-4ED2-93F5-1BF8078EF93E}" destId="{2379C66F-6A09-42FE-ABFC-0B69AD1A47B0}" srcOrd="3" destOrd="0" presId="urn:microsoft.com/office/officeart/2018/5/layout/IconCircleLabelList"/>
    <dgm:cxn modelId="{C5BFEE92-97FE-444F-B782-6258B7887413}" type="presParOf" srcId="{21FFBB2B-F6E3-4F61-B243-4B8A5F8A041E}" destId="{59569233-F74D-4EBE-AF12-476DD0BD629C}" srcOrd="3" destOrd="0" presId="urn:microsoft.com/office/officeart/2018/5/layout/IconCircleLabelList"/>
    <dgm:cxn modelId="{1026F506-A89E-4B2F-A7FC-9CD6D143A2BC}" type="presParOf" srcId="{21FFBB2B-F6E3-4F61-B243-4B8A5F8A041E}" destId="{3FA888F2-26B7-430A-8EC8-D4039866BF69}" srcOrd="4" destOrd="0" presId="urn:microsoft.com/office/officeart/2018/5/layout/IconCircleLabelList"/>
    <dgm:cxn modelId="{D3E8CCB0-A9DB-47C7-AADB-BFEE4D2F3EA8}" type="presParOf" srcId="{3FA888F2-26B7-430A-8EC8-D4039866BF69}" destId="{087B4F7E-596B-4FEE-BF6C-BB0E128AFFA6}" srcOrd="0" destOrd="0" presId="urn:microsoft.com/office/officeart/2018/5/layout/IconCircleLabelList"/>
    <dgm:cxn modelId="{0E4D3850-F87D-4C3E-8601-52C7FC157B22}" type="presParOf" srcId="{3FA888F2-26B7-430A-8EC8-D4039866BF69}" destId="{A6969643-8A3E-43B1-89F7-7EDDD92D5D14}" srcOrd="1" destOrd="0" presId="urn:microsoft.com/office/officeart/2018/5/layout/IconCircleLabelList"/>
    <dgm:cxn modelId="{56D42A4B-9332-44ED-BDBC-52F82798F764}" type="presParOf" srcId="{3FA888F2-26B7-430A-8EC8-D4039866BF69}" destId="{B7B33EF5-A085-4CB4-8F8E-7FB098646A30}" srcOrd="2" destOrd="0" presId="urn:microsoft.com/office/officeart/2018/5/layout/IconCircleLabelList"/>
    <dgm:cxn modelId="{FF2D6DC0-9909-4221-8C3E-4B37133B0691}" type="presParOf" srcId="{3FA888F2-26B7-430A-8EC8-D4039866BF69}" destId="{85489335-46B7-4A92-8E90-6E86CBE5166B}" srcOrd="3" destOrd="0" presId="urn:microsoft.com/office/officeart/2018/5/layout/IconCircleLabelList"/>
    <dgm:cxn modelId="{C1F60DB7-BE07-4251-A6B3-A03CB7A86DE1}" type="presParOf" srcId="{21FFBB2B-F6E3-4F61-B243-4B8A5F8A041E}" destId="{075E382A-0C0A-453E-8AA0-5C5FC7A641E6}" srcOrd="5" destOrd="0" presId="urn:microsoft.com/office/officeart/2018/5/layout/IconCircleLabelList"/>
    <dgm:cxn modelId="{6160532F-C121-4F8D-A186-FA9F5B94687C}" type="presParOf" srcId="{21FFBB2B-F6E3-4F61-B243-4B8A5F8A041E}" destId="{70644841-FF38-4C5C-9352-BF00723FBAB5}" srcOrd="6" destOrd="0" presId="urn:microsoft.com/office/officeart/2018/5/layout/IconCircleLabelList"/>
    <dgm:cxn modelId="{D11B99BF-72DD-48A0-B8E1-95EFD73AF766}" type="presParOf" srcId="{70644841-FF38-4C5C-9352-BF00723FBAB5}" destId="{BB129CF8-F120-486D-9B83-BAA2DE64AEE0}" srcOrd="0" destOrd="0" presId="urn:microsoft.com/office/officeart/2018/5/layout/IconCircleLabelList"/>
    <dgm:cxn modelId="{87D2F441-E871-419B-99D3-7A90DEAB5919}" type="presParOf" srcId="{70644841-FF38-4C5C-9352-BF00723FBAB5}" destId="{6832BAE6-36B8-4F83-9A2B-3C56DFC25638}" srcOrd="1" destOrd="0" presId="urn:microsoft.com/office/officeart/2018/5/layout/IconCircleLabelList"/>
    <dgm:cxn modelId="{AE6216A9-F4CA-41F1-958A-B7B18918EABE}" type="presParOf" srcId="{70644841-FF38-4C5C-9352-BF00723FBAB5}" destId="{29EF1667-F168-4A75-8FE6-C7571E528E87}" srcOrd="2" destOrd="0" presId="urn:microsoft.com/office/officeart/2018/5/layout/IconCircleLabelList"/>
    <dgm:cxn modelId="{E39CA52C-2906-4EA1-9357-D87A9012D059}" type="presParOf" srcId="{70644841-FF38-4C5C-9352-BF00723FBAB5}" destId="{FFA004ED-4636-403D-9622-31BA91DC304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76D80A-1D52-45F0-9B74-46D45F6C31F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C7F8FF8-E9CF-4038-AFA5-1CBA0C47BFB0}">
      <dgm:prSet/>
      <dgm:spPr/>
      <dgm:t>
        <a:bodyPr/>
        <a:lstStyle/>
        <a:p>
          <a:r>
            <a:rPr lang="en-US"/>
            <a:t>Make sure your microphone and video are on and working</a:t>
          </a:r>
        </a:p>
      </dgm:t>
    </dgm:pt>
    <dgm:pt modelId="{F45775C0-7037-4498-8D7D-22E077EBCAB2}" type="parTrans" cxnId="{AF12907E-6F64-44EC-BC8C-7B5CC96E43FD}">
      <dgm:prSet/>
      <dgm:spPr/>
      <dgm:t>
        <a:bodyPr/>
        <a:lstStyle/>
        <a:p>
          <a:endParaRPr lang="en-US"/>
        </a:p>
      </dgm:t>
    </dgm:pt>
    <dgm:pt modelId="{09F38F26-3002-455B-99FA-F56518651A66}" type="sibTrans" cxnId="{AF12907E-6F64-44EC-BC8C-7B5CC96E43FD}">
      <dgm:prSet/>
      <dgm:spPr/>
      <dgm:t>
        <a:bodyPr/>
        <a:lstStyle/>
        <a:p>
          <a:endParaRPr lang="en-US"/>
        </a:p>
      </dgm:t>
    </dgm:pt>
    <dgm:pt modelId="{41D033F7-3421-4F2F-867D-64EA465C7224}">
      <dgm:prSet/>
      <dgm:spPr/>
      <dgm:t>
        <a:bodyPr/>
        <a:lstStyle/>
        <a:p>
          <a:r>
            <a:rPr lang="en-US"/>
            <a:t>Make sure you start the recording process</a:t>
          </a:r>
        </a:p>
      </dgm:t>
    </dgm:pt>
    <dgm:pt modelId="{B5FD7910-B81C-47EC-AD26-0C9B8E6D3944}" type="parTrans" cxnId="{F53AF7A6-95B0-409C-9AF1-236344FB3795}">
      <dgm:prSet/>
      <dgm:spPr/>
      <dgm:t>
        <a:bodyPr/>
        <a:lstStyle/>
        <a:p>
          <a:endParaRPr lang="en-US"/>
        </a:p>
      </dgm:t>
    </dgm:pt>
    <dgm:pt modelId="{DCE7E1B1-EC10-4334-A206-1AD2B27135B1}" type="sibTrans" cxnId="{F53AF7A6-95B0-409C-9AF1-236344FB3795}">
      <dgm:prSet/>
      <dgm:spPr/>
      <dgm:t>
        <a:bodyPr/>
        <a:lstStyle/>
        <a:p>
          <a:endParaRPr lang="en-US"/>
        </a:p>
      </dgm:t>
    </dgm:pt>
    <dgm:pt modelId="{AE635720-AD60-45AE-A1D0-998FAC706ED9}">
      <dgm:prSet/>
      <dgm:spPr/>
      <dgm:t>
        <a:bodyPr/>
        <a:lstStyle/>
        <a:p>
          <a:r>
            <a:rPr lang="en-US"/>
            <a:t>Have everything open and ready to go</a:t>
          </a:r>
        </a:p>
      </dgm:t>
    </dgm:pt>
    <dgm:pt modelId="{CE2F9667-B838-46FB-84CF-17CA939A6F60}" type="parTrans" cxnId="{9133E1B7-E082-4D07-A628-F96395959DEA}">
      <dgm:prSet/>
      <dgm:spPr/>
      <dgm:t>
        <a:bodyPr/>
        <a:lstStyle/>
        <a:p>
          <a:endParaRPr lang="en-US"/>
        </a:p>
      </dgm:t>
    </dgm:pt>
    <dgm:pt modelId="{0AB5BBB1-E7CC-4435-8A73-3206D504A3BA}" type="sibTrans" cxnId="{9133E1B7-E082-4D07-A628-F96395959DEA}">
      <dgm:prSet/>
      <dgm:spPr/>
      <dgm:t>
        <a:bodyPr/>
        <a:lstStyle/>
        <a:p>
          <a:endParaRPr lang="en-US"/>
        </a:p>
      </dgm:t>
    </dgm:pt>
    <dgm:pt modelId="{88EC243E-0547-43B7-883C-EEE5B845301C}" type="pres">
      <dgm:prSet presAssocID="{6C76D80A-1D52-45F0-9B74-46D45F6C31F2}" presName="root" presStyleCnt="0">
        <dgm:presLayoutVars>
          <dgm:dir/>
          <dgm:resizeHandles val="exact"/>
        </dgm:presLayoutVars>
      </dgm:prSet>
      <dgm:spPr/>
    </dgm:pt>
    <dgm:pt modelId="{D6C92CAC-8FFB-4A63-9927-EB9770BCE25F}" type="pres">
      <dgm:prSet presAssocID="{3C7F8FF8-E9CF-4038-AFA5-1CBA0C47BFB0}" presName="compNode" presStyleCnt="0"/>
      <dgm:spPr/>
    </dgm:pt>
    <dgm:pt modelId="{906DBD39-47EC-48B9-8E37-C622147E7F3E}" type="pres">
      <dgm:prSet presAssocID="{3C7F8FF8-E9CF-4038-AFA5-1CBA0C47BFB0}" presName="bgRect" presStyleLbl="bgShp" presStyleIdx="0" presStyleCnt="3"/>
      <dgm:spPr/>
    </dgm:pt>
    <dgm:pt modelId="{9F1FCA54-5487-44D9-8A37-2B24E31C30A8}" type="pres">
      <dgm:prSet presAssocID="{3C7F8FF8-E9CF-4038-AFA5-1CBA0C47BF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dcast"/>
        </a:ext>
      </dgm:extLst>
    </dgm:pt>
    <dgm:pt modelId="{5236C554-B524-473E-9655-82C362054D6E}" type="pres">
      <dgm:prSet presAssocID="{3C7F8FF8-E9CF-4038-AFA5-1CBA0C47BFB0}" presName="spaceRect" presStyleCnt="0"/>
      <dgm:spPr/>
    </dgm:pt>
    <dgm:pt modelId="{E0DB84E4-EDD2-4066-B23D-8230099C6291}" type="pres">
      <dgm:prSet presAssocID="{3C7F8FF8-E9CF-4038-AFA5-1CBA0C47BFB0}" presName="parTx" presStyleLbl="revTx" presStyleIdx="0" presStyleCnt="3">
        <dgm:presLayoutVars>
          <dgm:chMax val="0"/>
          <dgm:chPref val="0"/>
        </dgm:presLayoutVars>
      </dgm:prSet>
      <dgm:spPr/>
    </dgm:pt>
    <dgm:pt modelId="{57BE9409-25CA-4BE2-85BA-BAE98ADE792C}" type="pres">
      <dgm:prSet presAssocID="{09F38F26-3002-455B-99FA-F56518651A66}" presName="sibTrans" presStyleCnt="0"/>
      <dgm:spPr/>
    </dgm:pt>
    <dgm:pt modelId="{0878D5C9-8D33-4963-A890-B78E7A7A46D4}" type="pres">
      <dgm:prSet presAssocID="{41D033F7-3421-4F2F-867D-64EA465C7224}" presName="compNode" presStyleCnt="0"/>
      <dgm:spPr/>
    </dgm:pt>
    <dgm:pt modelId="{4943BFFB-9749-4F74-9D0D-9B605698644E}" type="pres">
      <dgm:prSet presAssocID="{41D033F7-3421-4F2F-867D-64EA465C7224}" presName="bgRect" presStyleLbl="bgShp" presStyleIdx="1" presStyleCnt="3"/>
      <dgm:spPr/>
    </dgm:pt>
    <dgm:pt modelId="{F391FE1A-120E-4EB9-8D78-05FBE0CA9684}" type="pres">
      <dgm:prSet presAssocID="{41D033F7-3421-4F2F-867D-64EA465C722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8D699DC3-BFF7-4513-93B7-D5FD5A60E6BC}" type="pres">
      <dgm:prSet presAssocID="{41D033F7-3421-4F2F-867D-64EA465C7224}" presName="spaceRect" presStyleCnt="0"/>
      <dgm:spPr/>
    </dgm:pt>
    <dgm:pt modelId="{37154DE5-271D-49FE-90E5-258037202834}" type="pres">
      <dgm:prSet presAssocID="{41D033F7-3421-4F2F-867D-64EA465C7224}" presName="parTx" presStyleLbl="revTx" presStyleIdx="1" presStyleCnt="3">
        <dgm:presLayoutVars>
          <dgm:chMax val="0"/>
          <dgm:chPref val="0"/>
        </dgm:presLayoutVars>
      </dgm:prSet>
      <dgm:spPr/>
    </dgm:pt>
    <dgm:pt modelId="{25A148B0-0F6C-4689-990F-12816E64C0D4}" type="pres">
      <dgm:prSet presAssocID="{DCE7E1B1-EC10-4334-A206-1AD2B27135B1}" presName="sibTrans" presStyleCnt="0"/>
      <dgm:spPr/>
    </dgm:pt>
    <dgm:pt modelId="{26923ACE-63E8-4E64-B729-3A44E985A85C}" type="pres">
      <dgm:prSet presAssocID="{AE635720-AD60-45AE-A1D0-998FAC706ED9}" presName="compNode" presStyleCnt="0"/>
      <dgm:spPr/>
    </dgm:pt>
    <dgm:pt modelId="{935E13C4-C8B6-471B-B9E1-41E742DA5545}" type="pres">
      <dgm:prSet presAssocID="{AE635720-AD60-45AE-A1D0-998FAC706ED9}" presName="bgRect" presStyleLbl="bgShp" presStyleIdx="2" presStyleCnt="3"/>
      <dgm:spPr/>
    </dgm:pt>
    <dgm:pt modelId="{FD93A3F3-AA90-45C6-9BA5-160B62556BBF}" type="pres">
      <dgm:prSet presAssocID="{AE635720-AD60-45AE-A1D0-998FAC706E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ised Hand"/>
        </a:ext>
      </dgm:extLst>
    </dgm:pt>
    <dgm:pt modelId="{323BFAFD-09D6-4E25-A969-D11DE24AAEEC}" type="pres">
      <dgm:prSet presAssocID="{AE635720-AD60-45AE-A1D0-998FAC706ED9}" presName="spaceRect" presStyleCnt="0"/>
      <dgm:spPr/>
    </dgm:pt>
    <dgm:pt modelId="{1B0444BE-BCCF-4F65-9D5E-8292D4F4ACAD}" type="pres">
      <dgm:prSet presAssocID="{AE635720-AD60-45AE-A1D0-998FAC706ED9}" presName="parTx" presStyleLbl="revTx" presStyleIdx="2" presStyleCnt="3">
        <dgm:presLayoutVars>
          <dgm:chMax val="0"/>
          <dgm:chPref val="0"/>
        </dgm:presLayoutVars>
      </dgm:prSet>
      <dgm:spPr/>
    </dgm:pt>
  </dgm:ptLst>
  <dgm:cxnLst>
    <dgm:cxn modelId="{8EA14765-F079-4BC2-ABBB-0EB8BD5359E8}" type="presOf" srcId="{AE635720-AD60-45AE-A1D0-998FAC706ED9}" destId="{1B0444BE-BCCF-4F65-9D5E-8292D4F4ACAD}" srcOrd="0" destOrd="0" presId="urn:microsoft.com/office/officeart/2018/2/layout/IconVerticalSolidList"/>
    <dgm:cxn modelId="{DFC50467-0E7F-49A1-8B13-6F9FDAF189AD}" type="presOf" srcId="{41D033F7-3421-4F2F-867D-64EA465C7224}" destId="{37154DE5-271D-49FE-90E5-258037202834}" srcOrd="0" destOrd="0" presId="urn:microsoft.com/office/officeart/2018/2/layout/IconVerticalSolidList"/>
    <dgm:cxn modelId="{2C9E9A69-A519-4F81-9A8E-A9EB212D02CB}" type="presOf" srcId="{3C7F8FF8-E9CF-4038-AFA5-1CBA0C47BFB0}" destId="{E0DB84E4-EDD2-4066-B23D-8230099C6291}" srcOrd="0" destOrd="0" presId="urn:microsoft.com/office/officeart/2018/2/layout/IconVerticalSolidList"/>
    <dgm:cxn modelId="{AF12907E-6F64-44EC-BC8C-7B5CC96E43FD}" srcId="{6C76D80A-1D52-45F0-9B74-46D45F6C31F2}" destId="{3C7F8FF8-E9CF-4038-AFA5-1CBA0C47BFB0}" srcOrd="0" destOrd="0" parTransId="{F45775C0-7037-4498-8D7D-22E077EBCAB2}" sibTransId="{09F38F26-3002-455B-99FA-F56518651A66}"/>
    <dgm:cxn modelId="{F53AF7A6-95B0-409C-9AF1-236344FB3795}" srcId="{6C76D80A-1D52-45F0-9B74-46D45F6C31F2}" destId="{41D033F7-3421-4F2F-867D-64EA465C7224}" srcOrd="1" destOrd="0" parTransId="{B5FD7910-B81C-47EC-AD26-0C9B8E6D3944}" sibTransId="{DCE7E1B1-EC10-4334-A206-1AD2B27135B1}"/>
    <dgm:cxn modelId="{9133E1B7-E082-4D07-A628-F96395959DEA}" srcId="{6C76D80A-1D52-45F0-9B74-46D45F6C31F2}" destId="{AE635720-AD60-45AE-A1D0-998FAC706ED9}" srcOrd="2" destOrd="0" parTransId="{CE2F9667-B838-46FB-84CF-17CA939A6F60}" sibTransId="{0AB5BBB1-E7CC-4435-8A73-3206D504A3BA}"/>
    <dgm:cxn modelId="{F6CECBDF-97B2-47F9-8147-C4246372ACC8}" type="presOf" srcId="{6C76D80A-1D52-45F0-9B74-46D45F6C31F2}" destId="{88EC243E-0547-43B7-883C-EEE5B845301C}" srcOrd="0" destOrd="0" presId="urn:microsoft.com/office/officeart/2018/2/layout/IconVerticalSolidList"/>
    <dgm:cxn modelId="{5FA1744E-7E2C-4C30-B5EE-C63FB475E2AD}" type="presParOf" srcId="{88EC243E-0547-43B7-883C-EEE5B845301C}" destId="{D6C92CAC-8FFB-4A63-9927-EB9770BCE25F}" srcOrd="0" destOrd="0" presId="urn:microsoft.com/office/officeart/2018/2/layout/IconVerticalSolidList"/>
    <dgm:cxn modelId="{BF2C4F80-989F-43D6-9460-63971EC1FE9E}" type="presParOf" srcId="{D6C92CAC-8FFB-4A63-9927-EB9770BCE25F}" destId="{906DBD39-47EC-48B9-8E37-C622147E7F3E}" srcOrd="0" destOrd="0" presId="urn:microsoft.com/office/officeart/2018/2/layout/IconVerticalSolidList"/>
    <dgm:cxn modelId="{D90FE072-4498-42BC-86CE-54FA06A3ED98}" type="presParOf" srcId="{D6C92CAC-8FFB-4A63-9927-EB9770BCE25F}" destId="{9F1FCA54-5487-44D9-8A37-2B24E31C30A8}" srcOrd="1" destOrd="0" presId="urn:microsoft.com/office/officeart/2018/2/layout/IconVerticalSolidList"/>
    <dgm:cxn modelId="{2C420063-BB2F-488E-AD92-CDB7EFD1BF22}" type="presParOf" srcId="{D6C92CAC-8FFB-4A63-9927-EB9770BCE25F}" destId="{5236C554-B524-473E-9655-82C362054D6E}" srcOrd="2" destOrd="0" presId="urn:microsoft.com/office/officeart/2018/2/layout/IconVerticalSolidList"/>
    <dgm:cxn modelId="{8A59FA8D-A3DA-417E-8A62-2F87C131B0F5}" type="presParOf" srcId="{D6C92CAC-8FFB-4A63-9927-EB9770BCE25F}" destId="{E0DB84E4-EDD2-4066-B23D-8230099C6291}" srcOrd="3" destOrd="0" presId="urn:microsoft.com/office/officeart/2018/2/layout/IconVerticalSolidList"/>
    <dgm:cxn modelId="{AAE7DB33-4E36-402E-8C1D-FF211053E17F}" type="presParOf" srcId="{88EC243E-0547-43B7-883C-EEE5B845301C}" destId="{57BE9409-25CA-4BE2-85BA-BAE98ADE792C}" srcOrd="1" destOrd="0" presId="urn:microsoft.com/office/officeart/2018/2/layout/IconVerticalSolidList"/>
    <dgm:cxn modelId="{941C648C-EE4C-4B71-97C6-380ADCC6AAD4}" type="presParOf" srcId="{88EC243E-0547-43B7-883C-EEE5B845301C}" destId="{0878D5C9-8D33-4963-A890-B78E7A7A46D4}" srcOrd="2" destOrd="0" presId="urn:microsoft.com/office/officeart/2018/2/layout/IconVerticalSolidList"/>
    <dgm:cxn modelId="{BAF8565D-B293-4942-AADE-1B945D83E319}" type="presParOf" srcId="{0878D5C9-8D33-4963-A890-B78E7A7A46D4}" destId="{4943BFFB-9749-4F74-9D0D-9B605698644E}" srcOrd="0" destOrd="0" presId="urn:microsoft.com/office/officeart/2018/2/layout/IconVerticalSolidList"/>
    <dgm:cxn modelId="{41D6694A-8F10-4166-86D2-B3B098A63947}" type="presParOf" srcId="{0878D5C9-8D33-4963-A890-B78E7A7A46D4}" destId="{F391FE1A-120E-4EB9-8D78-05FBE0CA9684}" srcOrd="1" destOrd="0" presId="urn:microsoft.com/office/officeart/2018/2/layout/IconVerticalSolidList"/>
    <dgm:cxn modelId="{3C61CCB9-21CE-4510-8622-D89684D801D5}" type="presParOf" srcId="{0878D5C9-8D33-4963-A890-B78E7A7A46D4}" destId="{8D699DC3-BFF7-4513-93B7-D5FD5A60E6BC}" srcOrd="2" destOrd="0" presId="urn:microsoft.com/office/officeart/2018/2/layout/IconVerticalSolidList"/>
    <dgm:cxn modelId="{242E9B57-F538-4BAE-BB8C-D3F95F4D5C48}" type="presParOf" srcId="{0878D5C9-8D33-4963-A890-B78E7A7A46D4}" destId="{37154DE5-271D-49FE-90E5-258037202834}" srcOrd="3" destOrd="0" presId="urn:microsoft.com/office/officeart/2018/2/layout/IconVerticalSolidList"/>
    <dgm:cxn modelId="{8BF596EC-3936-4961-B08E-4EDA3CDA3BA7}" type="presParOf" srcId="{88EC243E-0547-43B7-883C-EEE5B845301C}" destId="{25A148B0-0F6C-4689-990F-12816E64C0D4}" srcOrd="3" destOrd="0" presId="urn:microsoft.com/office/officeart/2018/2/layout/IconVerticalSolidList"/>
    <dgm:cxn modelId="{F5E38C38-D72D-492C-8E46-196D73047CAF}" type="presParOf" srcId="{88EC243E-0547-43B7-883C-EEE5B845301C}" destId="{26923ACE-63E8-4E64-B729-3A44E985A85C}" srcOrd="4" destOrd="0" presId="urn:microsoft.com/office/officeart/2018/2/layout/IconVerticalSolidList"/>
    <dgm:cxn modelId="{769B5B7E-EAFB-42DD-B0D3-749A0386500B}" type="presParOf" srcId="{26923ACE-63E8-4E64-B729-3A44E985A85C}" destId="{935E13C4-C8B6-471B-B9E1-41E742DA5545}" srcOrd="0" destOrd="0" presId="urn:microsoft.com/office/officeart/2018/2/layout/IconVerticalSolidList"/>
    <dgm:cxn modelId="{67F0636B-E64D-4CC6-B3A4-6B834A01D52E}" type="presParOf" srcId="{26923ACE-63E8-4E64-B729-3A44E985A85C}" destId="{FD93A3F3-AA90-45C6-9BA5-160B62556BBF}" srcOrd="1" destOrd="0" presId="urn:microsoft.com/office/officeart/2018/2/layout/IconVerticalSolidList"/>
    <dgm:cxn modelId="{D418862E-85CC-4EBB-9577-93D173BF0324}" type="presParOf" srcId="{26923ACE-63E8-4E64-B729-3A44E985A85C}" destId="{323BFAFD-09D6-4E25-A969-D11DE24AAEEC}" srcOrd="2" destOrd="0" presId="urn:microsoft.com/office/officeart/2018/2/layout/IconVerticalSolidList"/>
    <dgm:cxn modelId="{46B27502-45CA-4B2A-8E06-CACE0447695D}" type="presParOf" srcId="{26923ACE-63E8-4E64-B729-3A44E985A85C}" destId="{1B0444BE-BCCF-4F65-9D5E-8292D4F4ACA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7F8427-B519-4142-AB43-47857798CFF5}"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D3065CEE-886B-4E80-AF30-7057E4DF8048}">
      <dgm:prSet custT="1"/>
      <dgm:spPr/>
      <dgm:t>
        <a:bodyPr/>
        <a:lstStyle/>
        <a:p>
          <a:pPr>
            <a:lnSpc>
              <a:spcPct val="100000"/>
            </a:lnSpc>
          </a:pPr>
          <a:r>
            <a:rPr lang="en-US" sz="2400" dirty="0"/>
            <a:t>Start off with some brief chatting – how people are doing, </a:t>
          </a:r>
          <a:r>
            <a:rPr lang="en-US" sz="2400" dirty="0" err="1"/>
            <a:t>etc</a:t>
          </a:r>
          <a:r>
            <a:rPr lang="en-US" sz="2400" dirty="0"/>
            <a:t> </a:t>
          </a:r>
        </a:p>
      </dgm:t>
    </dgm:pt>
    <dgm:pt modelId="{6ACD681B-7143-4610-96F3-25B4361ADA99}" type="parTrans" cxnId="{381FCDDE-845F-44F4-80E4-11CC9A56F6EC}">
      <dgm:prSet/>
      <dgm:spPr/>
      <dgm:t>
        <a:bodyPr/>
        <a:lstStyle/>
        <a:p>
          <a:endParaRPr lang="en-US"/>
        </a:p>
      </dgm:t>
    </dgm:pt>
    <dgm:pt modelId="{9752B3BD-212C-40B9-B040-DB1DCAD7C269}" type="sibTrans" cxnId="{381FCDDE-845F-44F4-80E4-11CC9A56F6EC}">
      <dgm:prSet/>
      <dgm:spPr/>
      <dgm:t>
        <a:bodyPr/>
        <a:lstStyle/>
        <a:p>
          <a:endParaRPr lang="en-US"/>
        </a:p>
      </dgm:t>
    </dgm:pt>
    <dgm:pt modelId="{A923D6C5-1943-4D77-B12E-A4FD8D456C14}">
      <dgm:prSet custT="1"/>
      <dgm:spPr/>
      <dgm:t>
        <a:bodyPr/>
        <a:lstStyle/>
        <a:p>
          <a:pPr>
            <a:lnSpc>
              <a:spcPct val="100000"/>
            </a:lnSpc>
          </a:pPr>
          <a:r>
            <a:rPr lang="en-US" sz="1600" dirty="0"/>
            <a:t>Allows time for those who are joining a little late</a:t>
          </a:r>
        </a:p>
      </dgm:t>
    </dgm:pt>
    <dgm:pt modelId="{A2C2C501-9A13-4426-A651-44978A2EFC8B}" type="parTrans" cxnId="{53C3A044-88B6-4648-A8BC-CCDDA005FFED}">
      <dgm:prSet/>
      <dgm:spPr/>
      <dgm:t>
        <a:bodyPr/>
        <a:lstStyle/>
        <a:p>
          <a:endParaRPr lang="en-US"/>
        </a:p>
      </dgm:t>
    </dgm:pt>
    <dgm:pt modelId="{CBD5F78D-BA54-467D-817E-E18091B4FCCD}" type="sibTrans" cxnId="{53C3A044-88B6-4648-A8BC-CCDDA005FFED}">
      <dgm:prSet/>
      <dgm:spPr/>
      <dgm:t>
        <a:bodyPr/>
        <a:lstStyle/>
        <a:p>
          <a:endParaRPr lang="en-US"/>
        </a:p>
      </dgm:t>
    </dgm:pt>
    <dgm:pt modelId="{986FE03A-C98C-4537-859E-AAEF3DCEEF23}">
      <dgm:prSet custT="1"/>
      <dgm:spPr/>
      <dgm:t>
        <a:bodyPr/>
        <a:lstStyle/>
        <a:p>
          <a:pPr>
            <a:lnSpc>
              <a:spcPct val="100000"/>
            </a:lnSpc>
          </a:pPr>
          <a:r>
            <a:rPr lang="en-US" sz="2400"/>
            <a:t>Presentation – screenshare</a:t>
          </a:r>
        </a:p>
      </dgm:t>
    </dgm:pt>
    <dgm:pt modelId="{BF6A4F12-CA3B-429C-8DDF-9E1856A65348}" type="parTrans" cxnId="{FDD6630D-AA88-42A2-A47B-E9027BFCDBF5}">
      <dgm:prSet/>
      <dgm:spPr/>
      <dgm:t>
        <a:bodyPr/>
        <a:lstStyle/>
        <a:p>
          <a:endParaRPr lang="en-US"/>
        </a:p>
      </dgm:t>
    </dgm:pt>
    <dgm:pt modelId="{3A568F8B-239F-4334-9228-38D3C6C8EBDE}" type="sibTrans" cxnId="{FDD6630D-AA88-42A2-A47B-E9027BFCDBF5}">
      <dgm:prSet/>
      <dgm:spPr/>
      <dgm:t>
        <a:bodyPr/>
        <a:lstStyle/>
        <a:p>
          <a:endParaRPr lang="en-US"/>
        </a:p>
      </dgm:t>
    </dgm:pt>
    <dgm:pt modelId="{03BA59DF-4397-451A-92AF-999E95AF4E32}">
      <dgm:prSet custT="1"/>
      <dgm:spPr/>
      <dgm:t>
        <a:bodyPr/>
        <a:lstStyle/>
        <a:p>
          <a:pPr>
            <a:lnSpc>
              <a:spcPct val="100000"/>
            </a:lnSpc>
          </a:pPr>
          <a:r>
            <a:rPr lang="en-US" sz="1600"/>
            <a:t>Remind them the session is recorded</a:t>
          </a:r>
        </a:p>
      </dgm:t>
    </dgm:pt>
    <dgm:pt modelId="{AEE77B44-C49E-4D99-97FE-21C04EE0034B}" type="parTrans" cxnId="{25645FFD-9C93-42E1-9309-88158E88A1F5}">
      <dgm:prSet/>
      <dgm:spPr/>
      <dgm:t>
        <a:bodyPr/>
        <a:lstStyle/>
        <a:p>
          <a:endParaRPr lang="en-US"/>
        </a:p>
      </dgm:t>
    </dgm:pt>
    <dgm:pt modelId="{90C8CE90-C945-4EF5-8509-F7EB1EDABC07}" type="sibTrans" cxnId="{25645FFD-9C93-42E1-9309-88158E88A1F5}">
      <dgm:prSet/>
      <dgm:spPr/>
      <dgm:t>
        <a:bodyPr/>
        <a:lstStyle/>
        <a:p>
          <a:endParaRPr lang="en-US"/>
        </a:p>
      </dgm:t>
    </dgm:pt>
    <dgm:pt modelId="{BFE96E48-6906-4D9F-9F7E-5CB41E808FDA}">
      <dgm:prSet custT="1"/>
      <dgm:spPr/>
      <dgm:t>
        <a:bodyPr/>
        <a:lstStyle/>
        <a:p>
          <a:pPr>
            <a:lnSpc>
              <a:spcPct val="100000"/>
            </a:lnSpc>
          </a:pPr>
          <a:r>
            <a:rPr lang="en-US" sz="1600" dirty="0"/>
            <a:t>For lessons, ask them questions and provide examples or steps for them to do on their own</a:t>
          </a:r>
        </a:p>
      </dgm:t>
    </dgm:pt>
    <dgm:pt modelId="{9EC558CF-29C9-4724-A16F-0FF10F61E262}" type="parTrans" cxnId="{A02A4182-20EF-4465-9C19-4ADAF85E219E}">
      <dgm:prSet/>
      <dgm:spPr/>
      <dgm:t>
        <a:bodyPr/>
        <a:lstStyle/>
        <a:p>
          <a:endParaRPr lang="en-US"/>
        </a:p>
      </dgm:t>
    </dgm:pt>
    <dgm:pt modelId="{D94EA140-8091-4B2B-9D7B-981B6946E6F6}" type="sibTrans" cxnId="{A02A4182-20EF-4465-9C19-4ADAF85E219E}">
      <dgm:prSet/>
      <dgm:spPr/>
      <dgm:t>
        <a:bodyPr/>
        <a:lstStyle/>
        <a:p>
          <a:endParaRPr lang="en-US"/>
        </a:p>
      </dgm:t>
    </dgm:pt>
    <dgm:pt modelId="{5356D77C-F7C2-4758-9329-450E9FE20FED}">
      <dgm:prSet custT="1"/>
      <dgm:spPr/>
      <dgm:t>
        <a:bodyPr/>
        <a:lstStyle/>
        <a:p>
          <a:pPr>
            <a:lnSpc>
              <a:spcPct val="100000"/>
            </a:lnSpc>
          </a:pPr>
          <a:r>
            <a:rPr lang="en-US" sz="1600" dirty="0"/>
            <a:t>Continually ask if there are questions, and remind them how to ask them</a:t>
          </a:r>
        </a:p>
      </dgm:t>
    </dgm:pt>
    <dgm:pt modelId="{67592EC9-0E40-47FD-9C28-CFE8BDB61445}" type="parTrans" cxnId="{F2D9F58E-4E20-4ADB-BE01-20C698875A3C}">
      <dgm:prSet/>
      <dgm:spPr/>
      <dgm:t>
        <a:bodyPr/>
        <a:lstStyle/>
        <a:p>
          <a:endParaRPr lang="en-US"/>
        </a:p>
      </dgm:t>
    </dgm:pt>
    <dgm:pt modelId="{1D97CD6E-F04F-4F5D-9386-47595F54E7C1}" type="sibTrans" cxnId="{F2D9F58E-4E20-4ADB-BE01-20C698875A3C}">
      <dgm:prSet/>
      <dgm:spPr/>
      <dgm:t>
        <a:bodyPr/>
        <a:lstStyle/>
        <a:p>
          <a:endParaRPr lang="en-US"/>
        </a:p>
      </dgm:t>
    </dgm:pt>
    <dgm:pt modelId="{679A6595-2E50-425E-9A1D-558730C32316}">
      <dgm:prSet custT="1"/>
      <dgm:spPr/>
      <dgm:t>
        <a:bodyPr/>
        <a:lstStyle/>
        <a:p>
          <a:pPr>
            <a:lnSpc>
              <a:spcPct val="100000"/>
            </a:lnSpc>
          </a:pPr>
          <a:r>
            <a:rPr lang="en-US" sz="2400" dirty="0"/>
            <a:t>Ending with how to contact you if questions arise later</a:t>
          </a:r>
        </a:p>
      </dgm:t>
    </dgm:pt>
    <dgm:pt modelId="{9F34D31B-26CE-4B36-AA32-3B14F60D5B97}" type="parTrans" cxnId="{FB1589D8-3AA8-427E-979C-51AE9421B99A}">
      <dgm:prSet/>
      <dgm:spPr/>
      <dgm:t>
        <a:bodyPr/>
        <a:lstStyle/>
        <a:p>
          <a:endParaRPr lang="en-US"/>
        </a:p>
      </dgm:t>
    </dgm:pt>
    <dgm:pt modelId="{60F47F98-1919-4362-BAFB-AC665BDFB4DE}" type="sibTrans" cxnId="{FB1589D8-3AA8-427E-979C-51AE9421B99A}">
      <dgm:prSet/>
      <dgm:spPr/>
      <dgm:t>
        <a:bodyPr/>
        <a:lstStyle/>
        <a:p>
          <a:endParaRPr lang="en-US"/>
        </a:p>
      </dgm:t>
    </dgm:pt>
    <dgm:pt modelId="{08DE2FD9-9CE1-4520-801D-FDDEF9A66BC0}" type="pres">
      <dgm:prSet presAssocID="{947F8427-B519-4142-AB43-47857798CFF5}" presName="Name0" presStyleCnt="0">
        <dgm:presLayoutVars>
          <dgm:dir/>
          <dgm:animLvl val="lvl"/>
          <dgm:resizeHandles val="exact"/>
        </dgm:presLayoutVars>
      </dgm:prSet>
      <dgm:spPr/>
    </dgm:pt>
    <dgm:pt modelId="{8245B3FC-A5A6-40BB-A757-9FFA9652803F}" type="pres">
      <dgm:prSet presAssocID="{679A6595-2E50-425E-9A1D-558730C32316}" presName="boxAndChildren" presStyleCnt="0"/>
      <dgm:spPr/>
    </dgm:pt>
    <dgm:pt modelId="{932CCE12-A370-40DD-8A4B-D48DB2C878D3}" type="pres">
      <dgm:prSet presAssocID="{679A6595-2E50-425E-9A1D-558730C32316}" presName="parentTextBox" presStyleLbl="node1" presStyleIdx="0" presStyleCnt="3" custScaleY="38693"/>
      <dgm:spPr/>
    </dgm:pt>
    <dgm:pt modelId="{5AC62619-FEAC-47D4-B254-D0C98CE73473}" type="pres">
      <dgm:prSet presAssocID="{3A568F8B-239F-4334-9228-38D3C6C8EBDE}" presName="sp" presStyleCnt="0"/>
      <dgm:spPr/>
    </dgm:pt>
    <dgm:pt modelId="{4C3EE9E8-A223-45DA-9B68-9DFDA3E12EC4}" type="pres">
      <dgm:prSet presAssocID="{986FE03A-C98C-4537-859E-AAEF3DCEEF23}" presName="arrowAndChildren" presStyleCnt="0"/>
      <dgm:spPr/>
    </dgm:pt>
    <dgm:pt modelId="{2EB71BCE-B51F-483F-9DF6-B3F9A72149F4}" type="pres">
      <dgm:prSet presAssocID="{986FE03A-C98C-4537-859E-AAEF3DCEEF23}" presName="parentTextArrow" presStyleLbl="node1" presStyleIdx="0" presStyleCnt="3"/>
      <dgm:spPr/>
    </dgm:pt>
    <dgm:pt modelId="{1927DB87-158A-4A42-8BA4-F71CAF2B0837}" type="pres">
      <dgm:prSet presAssocID="{986FE03A-C98C-4537-859E-AAEF3DCEEF23}" presName="arrow" presStyleLbl="node1" presStyleIdx="1" presStyleCnt="3"/>
      <dgm:spPr/>
    </dgm:pt>
    <dgm:pt modelId="{756009A3-42AA-4EDB-AD5E-71B936EAE43E}" type="pres">
      <dgm:prSet presAssocID="{986FE03A-C98C-4537-859E-AAEF3DCEEF23}" presName="descendantArrow" presStyleCnt="0"/>
      <dgm:spPr/>
    </dgm:pt>
    <dgm:pt modelId="{A7C2674F-9A6B-4487-9322-7C341DEC9804}" type="pres">
      <dgm:prSet presAssocID="{03BA59DF-4397-451A-92AF-999E95AF4E32}" presName="childTextArrow" presStyleLbl="fgAccFollowNode1" presStyleIdx="0" presStyleCnt="4">
        <dgm:presLayoutVars>
          <dgm:bulletEnabled val="1"/>
        </dgm:presLayoutVars>
      </dgm:prSet>
      <dgm:spPr/>
    </dgm:pt>
    <dgm:pt modelId="{7991E377-B1A9-471D-8655-AEC38E6E5D46}" type="pres">
      <dgm:prSet presAssocID="{BFE96E48-6906-4D9F-9F7E-5CB41E808FDA}" presName="childTextArrow" presStyleLbl="fgAccFollowNode1" presStyleIdx="1" presStyleCnt="4">
        <dgm:presLayoutVars>
          <dgm:bulletEnabled val="1"/>
        </dgm:presLayoutVars>
      </dgm:prSet>
      <dgm:spPr/>
    </dgm:pt>
    <dgm:pt modelId="{AE88E8CB-91DF-4F05-BC39-89B409FD3AB6}" type="pres">
      <dgm:prSet presAssocID="{5356D77C-F7C2-4758-9329-450E9FE20FED}" presName="childTextArrow" presStyleLbl="fgAccFollowNode1" presStyleIdx="2" presStyleCnt="4">
        <dgm:presLayoutVars>
          <dgm:bulletEnabled val="1"/>
        </dgm:presLayoutVars>
      </dgm:prSet>
      <dgm:spPr/>
    </dgm:pt>
    <dgm:pt modelId="{23D25163-B6F0-4BB8-BA99-E0D87C5EDA94}" type="pres">
      <dgm:prSet presAssocID="{9752B3BD-212C-40B9-B040-DB1DCAD7C269}" presName="sp" presStyleCnt="0"/>
      <dgm:spPr/>
    </dgm:pt>
    <dgm:pt modelId="{88A184A3-8B6E-4446-9851-3EF26E2650D0}" type="pres">
      <dgm:prSet presAssocID="{D3065CEE-886B-4E80-AF30-7057E4DF8048}" presName="arrowAndChildren" presStyleCnt="0"/>
      <dgm:spPr/>
    </dgm:pt>
    <dgm:pt modelId="{78C5EC47-D05C-408C-9EB0-4E3623C35735}" type="pres">
      <dgm:prSet presAssocID="{D3065CEE-886B-4E80-AF30-7057E4DF8048}" presName="parentTextArrow" presStyleLbl="node1" presStyleIdx="1" presStyleCnt="3"/>
      <dgm:spPr/>
    </dgm:pt>
    <dgm:pt modelId="{2BBCCF8A-F291-4CDB-8FD0-2363DD76D999}" type="pres">
      <dgm:prSet presAssocID="{D3065CEE-886B-4E80-AF30-7057E4DF8048}" presName="arrow" presStyleLbl="node1" presStyleIdx="2" presStyleCnt="3" custScaleY="72227"/>
      <dgm:spPr/>
    </dgm:pt>
    <dgm:pt modelId="{5BD6A3AC-8D78-4FAD-9017-10886E82AFDF}" type="pres">
      <dgm:prSet presAssocID="{D3065CEE-886B-4E80-AF30-7057E4DF8048}" presName="descendantArrow" presStyleCnt="0"/>
      <dgm:spPr/>
    </dgm:pt>
    <dgm:pt modelId="{C586C7F6-46A5-4817-9D92-50DA8000E994}" type="pres">
      <dgm:prSet presAssocID="{A923D6C5-1943-4D77-B12E-A4FD8D456C14}" presName="childTextArrow" presStyleLbl="fgAccFollowNode1" presStyleIdx="3" presStyleCnt="4" custScaleY="71123">
        <dgm:presLayoutVars>
          <dgm:bulletEnabled val="1"/>
        </dgm:presLayoutVars>
      </dgm:prSet>
      <dgm:spPr/>
    </dgm:pt>
  </dgm:ptLst>
  <dgm:cxnLst>
    <dgm:cxn modelId="{FDD6630D-AA88-42A2-A47B-E9027BFCDBF5}" srcId="{947F8427-B519-4142-AB43-47857798CFF5}" destId="{986FE03A-C98C-4537-859E-AAEF3DCEEF23}" srcOrd="1" destOrd="0" parTransId="{BF6A4F12-CA3B-429C-8DDF-9E1856A65348}" sibTransId="{3A568F8B-239F-4334-9228-38D3C6C8EBDE}"/>
    <dgm:cxn modelId="{C775FA12-C92B-40EB-BDCF-7A5D6D49CA76}" type="presOf" srcId="{986FE03A-C98C-4537-859E-AAEF3DCEEF23}" destId="{1927DB87-158A-4A42-8BA4-F71CAF2B0837}" srcOrd="1" destOrd="0" presId="urn:microsoft.com/office/officeart/2005/8/layout/process4"/>
    <dgm:cxn modelId="{DCF1522B-5B96-49A7-879A-3A30DE5007E5}" type="presOf" srcId="{D3065CEE-886B-4E80-AF30-7057E4DF8048}" destId="{78C5EC47-D05C-408C-9EB0-4E3623C35735}" srcOrd="0" destOrd="0" presId="urn:microsoft.com/office/officeart/2005/8/layout/process4"/>
    <dgm:cxn modelId="{850F2E32-4860-4960-A5AF-26F7A1AF00CA}" type="presOf" srcId="{947F8427-B519-4142-AB43-47857798CFF5}" destId="{08DE2FD9-9CE1-4520-801D-FDDEF9A66BC0}" srcOrd="0" destOrd="0" presId="urn:microsoft.com/office/officeart/2005/8/layout/process4"/>
    <dgm:cxn modelId="{B4D60F3E-7019-4487-AF25-4EBF15713ADC}" type="presOf" srcId="{03BA59DF-4397-451A-92AF-999E95AF4E32}" destId="{A7C2674F-9A6B-4487-9322-7C341DEC9804}" srcOrd="0" destOrd="0" presId="urn:microsoft.com/office/officeart/2005/8/layout/process4"/>
    <dgm:cxn modelId="{53C3A044-88B6-4648-A8BC-CCDDA005FFED}" srcId="{D3065CEE-886B-4E80-AF30-7057E4DF8048}" destId="{A923D6C5-1943-4D77-B12E-A4FD8D456C14}" srcOrd="0" destOrd="0" parTransId="{A2C2C501-9A13-4426-A651-44978A2EFC8B}" sibTransId="{CBD5F78D-BA54-467D-817E-E18091B4FCCD}"/>
    <dgm:cxn modelId="{CAB5644A-91F3-4F5A-B1DC-6ABB46879219}" type="presOf" srcId="{679A6595-2E50-425E-9A1D-558730C32316}" destId="{932CCE12-A370-40DD-8A4B-D48DB2C878D3}" srcOrd="0" destOrd="0" presId="urn:microsoft.com/office/officeart/2005/8/layout/process4"/>
    <dgm:cxn modelId="{A8ECF876-4BA0-4746-B077-A10ACD53C7F6}" type="presOf" srcId="{5356D77C-F7C2-4758-9329-450E9FE20FED}" destId="{AE88E8CB-91DF-4F05-BC39-89B409FD3AB6}" srcOrd="0" destOrd="0" presId="urn:microsoft.com/office/officeart/2005/8/layout/process4"/>
    <dgm:cxn modelId="{A02A4182-20EF-4465-9C19-4ADAF85E219E}" srcId="{986FE03A-C98C-4537-859E-AAEF3DCEEF23}" destId="{BFE96E48-6906-4D9F-9F7E-5CB41E808FDA}" srcOrd="1" destOrd="0" parTransId="{9EC558CF-29C9-4724-A16F-0FF10F61E262}" sibTransId="{D94EA140-8091-4B2B-9D7B-981B6946E6F6}"/>
    <dgm:cxn modelId="{F2D9F58E-4E20-4ADB-BE01-20C698875A3C}" srcId="{986FE03A-C98C-4537-859E-AAEF3DCEEF23}" destId="{5356D77C-F7C2-4758-9329-450E9FE20FED}" srcOrd="2" destOrd="0" parTransId="{67592EC9-0E40-47FD-9C28-CFE8BDB61445}" sibTransId="{1D97CD6E-F04F-4F5D-9386-47595F54E7C1}"/>
    <dgm:cxn modelId="{3D9674B3-E92E-4968-873C-9785A52F0EAF}" type="presOf" srcId="{986FE03A-C98C-4537-859E-AAEF3DCEEF23}" destId="{2EB71BCE-B51F-483F-9DF6-B3F9A72149F4}" srcOrd="0" destOrd="0" presId="urn:microsoft.com/office/officeart/2005/8/layout/process4"/>
    <dgm:cxn modelId="{A92208C5-7CDF-4D7B-B3EE-C514F8A3058E}" type="presOf" srcId="{D3065CEE-886B-4E80-AF30-7057E4DF8048}" destId="{2BBCCF8A-F291-4CDB-8FD0-2363DD76D999}" srcOrd="1" destOrd="0" presId="urn:microsoft.com/office/officeart/2005/8/layout/process4"/>
    <dgm:cxn modelId="{FB1589D8-3AA8-427E-979C-51AE9421B99A}" srcId="{947F8427-B519-4142-AB43-47857798CFF5}" destId="{679A6595-2E50-425E-9A1D-558730C32316}" srcOrd="2" destOrd="0" parTransId="{9F34D31B-26CE-4B36-AA32-3B14F60D5B97}" sibTransId="{60F47F98-1919-4362-BAFB-AC665BDFB4DE}"/>
    <dgm:cxn modelId="{381FCDDE-845F-44F4-80E4-11CC9A56F6EC}" srcId="{947F8427-B519-4142-AB43-47857798CFF5}" destId="{D3065CEE-886B-4E80-AF30-7057E4DF8048}" srcOrd="0" destOrd="0" parTransId="{6ACD681B-7143-4610-96F3-25B4361ADA99}" sibTransId="{9752B3BD-212C-40B9-B040-DB1DCAD7C269}"/>
    <dgm:cxn modelId="{114329EC-9379-489D-A5B8-EC5F6016EECE}" type="presOf" srcId="{BFE96E48-6906-4D9F-9F7E-5CB41E808FDA}" destId="{7991E377-B1A9-471D-8655-AEC38E6E5D46}" srcOrd="0" destOrd="0" presId="urn:microsoft.com/office/officeart/2005/8/layout/process4"/>
    <dgm:cxn modelId="{2A39BFF2-876F-4BF6-81B3-EA47CE38D773}" type="presOf" srcId="{A923D6C5-1943-4D77-B12E-A4FD8D456C14}" destId="{C586C7F6-46A5-4817-9D92-50DA8000E994}" srcOrd="0" destOrd="0" presId="urn:microsoft.com/office/officeart/2005/8/layout/process4"/>
    <dgm:cxn modelId="{25645FFD-9C93-42E1-9309-88158E88A1F5}" srcId="{986FE03A-C98C-4537-859E-AAEF3DCEEF23}" destId="{03BA59DF-4397-451A-92AF-999E95AF4E32}" srcOrd="0" destOrd="0" parTransId="{AEE77B44-C49E-4D99-97FE-21C04EE0034B}" sibTransId="{90C8CE90-C945-4EF5-8509-F7EB1EDABC07}"/>
    <dgm:cxn modelId="{90D417E9-79FE-4885-BADF-06CC04CB7D44}" type="presParOf" srcId="{08DE2FD9-9CE1-4520-801D-FDDEF9A66BC0}" destId="{8245B3FC-A5A6-40BB-A757-9FFA9652803F}" srcOrd="0" destOrd="0" presId="urn:microsoft.com/office/officeart/2005/8/layout/process4"/>
    <dgm:cxn modelId="{A7C196D2-6CF1-41CE-B09F-8C097E853EA0}" type="presParOf" srcId="{8245B3FC-A5A6-40BB-A757-9FFA9652803F}" destId="{932CCE12-A370-40DD-8A4B-D48DB2C878D3}" srcOrd="0" destOrd="0" presId="urn:microsoft.com/office/officeart/2005/8/layout/process4"/>
    <dgm:cxn modelId="{016C386B-B875-421E-B62A-8E7AE3E99499}" type="presParOf" srcId="{08DE2FD9-9CE1-4520-801D-FDDEF9A66BC0}" destId="{5AC62619-FEAC-47D4-B254-D0C98CE73473}" srcOrd="1" destOrd="0" presId="urn:microsoft.com/office/officeart/2005/8/layout/process4"/>
    <dgm:cxn modelId="{9C037CED-9C1D-4944-B73E-42A362D131E2}" type="presParOf" srcId="{08DE2FD9-9CE1-4520-801D-FDDEF9A66BC0}" destId="{4C3EE9E8-A223-45DA-9B68-9DFDA3E12EC4}" srcOrd="2" destOrd="0" presId="urn:microsoft.com/office/officeart/2005/8/layout/process4"/>
    <dgm:cxn modelId="{249FF990-90B5-43D6-8FD6-473231D74FCA}" type="presParOf" srcId="{4C3EE9E8-A223-45DA-9B68-9DFDA3E12EC4}" destId="{2EB71BCE-B51F-483F-9DF6-B3F9A72149F4}" srcOrd="0" destOrd="0" presId="urn:microsoft.com/office/officeart/2005/8/layout/process4"/>
    <dgm:cxn modelId="{40A88AFA-934F-4FDF-A472-84DBE5D13A35}" type="presParOf" srcId="{4C3EE9E8-A223-45DA-9B68-9DFDA3E12EC4}" destId="{1927DB87-158A-4A42-8BA4-F71CAF2B0837}" srcOrd="1" destOrd="0" presId="urn:microsoft.com/office/officeart/2005/8/layout/process4"/>
    <dgm:cxn modelId="{D0D56D0C-92D6-4F36-8283-A158901F0466}" type="presParOf" srcId="{4C3EE9E8-A223-45DA-9B68-9DFDA3E12EC4}" destId="{756009A3-42AA-4EDB-AD5E-71B936EAE43E}" srcOrd="2" destOrd="0" presId="urn:microsoft.com/office/officeart/2005/8/layout/process4"/>
    <dgm:cxn modelId="{BC07B04E-008E-4EB9-A034-4091A33E32B1}" type="presParOf" srcId="{756009A3-42AA-4EDB-AD5E-71B936EAE43E}" destId="{A7C2674F-9A6B-4487-9322-7C341DEC9804}" srcOrd="0" destOrd="0" presId="urn:microsoft.com/office/officeart/2005/8/layout/process4"/>
    <dgm:cxn modelId="{116AE079-D19D-4F8E-B688-582F99723607}" type="presParOf" srcId="{756009A3-42AA-4EDB-AD5E-71B936EAE43E}" destId="{7991E377-B1A9-471D-8655-AEC38E6E5D46}" srcOrd="1" destOrd="0" presId="urn:microsoft.com/office/officeart/2005/8/layout/process4"/>
    <dgm:cxn modelId="{3B2CFCDD-451D-4049-9A6C-FBB1C773ABF3}" type="presParOf" srcId="{756009A3-42AA-4EDB-AD5E-71B936EAE43E}" destId="{AE88E8CB-91DF-4F05-BC39-89B409FD3AB6}" srcOrd="2" destOrd="0" presId="urn:microsoft.com/office/officeart/2005/8/layout/process4"/>
    <dgm:cxn modelId="{BD48E698-272A-4463-B052-75307F12F420}" type="presParOf" srcId="{08DE2FD9-9CE1-4520-801D-FDDEF9A66BC0}" destId="{23D25163-B6F0-4BB8-BA99-E0D87C5EDA94}" srcOrd="3" destOrd="0" presId="urn:microsoft.com/office/officeart/2005/8/layout/process4"/>
    <dgm:cxn modelId="{022E440C-5AE5-4C09-8E8C-0EB4832B56FF}" type="presParOf" srcId="{08DE2FD9-9CE1-4520-801D-FDDEF9A66BC0}" destId="{88A184A3-8B6E-4446-9851-3EF26E2650D0}" srcOrd="4" destOrd="0" presId="urn:microsoft.com/office/officeart/2005/8/layout/process4"/>
    <dgm:cxn modelId="{0D65D5DA-4D1F-40EE-A924-AE5275AEF5A1}" type="presParOf" srcId="{88A184A3-8B6E-4446-9851-3EF26E2650D0}" destId="{78C5EC47-D05C-408C-9EB0-4E3623C35735}" srcOrd="0" destOrd="0" presId="urn:microsoft.com/office/officeart/2005/8/layout/process4"/>
    <dgm:cxn modelId="{A2DF0ED6-8756-4BAB-B3C9-4024E8642A07}" type="presParOf" srcId="{88A184A3-8B6E-4446-9851-3EF26E2650D0}" destId="{2BBCCF8A-F291-4CDB-8FD0-2363DD76D999}" srcOrd="1" destOrd="0" presId="urn:microsoft.com/office/officeart/2005/8/layout/process4"/>
    <dgm:cxn modelId="{82788546-0A55-4D15-A27A-ABBF0BC39DA2}" type="presParOf" srcId="{88A184A3-8B6E-4446-9851-3EF26E2650D0}" destId="{5BD6A3AC-8D78-4FAD-9017-10886E82AFDF}" srcOrd="2" destOrd="0" presId="urn:microsoft.com/office/officeart/2005/8/layout/process4"/>
    <dgm:cxn modelId="{1D1F2476-121A-4AEC-9E36-7E6A1A8B96C5}" type="presParOf" srcId="{5BD6A3AC-8D78-4FAD-9017-10886E82AFDF}" destId="{C586C7F6-46A5-4817-9D92-50DA8000E99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8647A6-9609-4A01-BE0F-35EAD144CBF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7DAAE03-CF7F-463F-B135-35C8F703F0D6}">
      <dgm:prSet/>
      <dgm:spPr/>
      <dgm:t>
        <a:bodyPr/>
        <a:lstStyle/>
        <a:p>
          <a:r>
            <a:rPr lang="en-US"/>
            <a:t>Email them the link and PowerPoint</a:t>
          </a:r>
        </a:p>
      </dgm:t>
    </dgm:pt>
    <dgm:pt modelId="{FA4C09A5-B1EC-4058-BE09-2809858DAC93}" type="parTrans" cxnId="{6034A5ED-0FBE-47E8-8B4F-E4003B486494}">
      <dgm:prSet/>
      <dgm:spPr/>
      <dgm:t>
        <a:bodyPr/>
        <a:lstStyle/>
        <a:p>
          <a:endParaRPr lang="en-US"/>
        </a:p>
      </dgm:t>
    </dgm:pt>
    <dgm:pt modelId="{31B6210C-C88B-4D05-AA6F-667CBB4EBFA1}" type="sibTrans" cxnId="{6034A5ED-0FBE-47E8-8B4F-E4003B486494}">
      <dgm:prSet/>
      <dgm:spPr/>
      <dgm:t>
        <a:bodyPr/>
        <a:lstStyle/>
        <a:p>
          <a:endParaRPr lang="en-US"/>
        </a:p>
      </dgm:t>
    </dgm:pt>
    <dgm:pt modelId="{9E8F2D90-F353-40E5-95B9-B6F6A7282FA7}">
      <dgm:prSet/>
      <dgm:spPr/>
      <dgm:t>
        <a:bodyPr/>
        <a:lstStyle/>
        <a:p>
          <a:r>
            <a:rPr lang="en-US"/>
            <a:t>Use Remind to send the link and PowerPoint</a:t>
          </a:r>
        </a:p>
      </dgm:t>
    </dgm:pt>
    <dgm:pt modelId="{AA49E00C-DDD4-4402-847A-CB901B2A2ECA}" type="parTrans" cxnId="{42906973-1EDA-4641-A785-90905FD332E3}">
      <dgm:prSet/>
      <dgm:spPr/>
      <dgm:t>
        <a:bodyPr/>
        <a:lstStyle/>
        <a:p>
          <a:endParaRPr lang="en-US"/>
        </a:p>
      </dgm:t>
    </dgm:pt>
    <dgm:pt modelId="{F2A47719-D862-4CAE-9793-66EED1B24B26}" type="sibTrans" cxnId="{42906973-1EDA-4641-A785-90905FD332E3}">
      <dgm:prSet/>
      <dgm:spPr/>
      <dgm:t>
        <a:bodyPr/>
        <a:lstStyle/>
        <a:p>
          <a:endParaRPr lang="en-US"/>
        </a:p>
      </dgm:t>
    </dgm:pt>
    <dgm:pt modelId="{5E2C190A-7036-45E5-94AD-CC15F287F73E}">
      <dgm:prSet/>
      <dgm:spPr/>
      <dgm:t>
        <a:bodyPr/>
        <a:lstStyle/>
        <a:p>
          <a:r>
            <a:rPr lang="en-US"/>
            <a:t>Have them subscribe to your YouTube Channel</a:t>
          </a:r>
        </a:p>
      </dgm:t>
    </dgm:pt>
    <dgm:pt modelId="{1A6011BA-FD10-41C3-A162-0318A15A2FA7}" type="parTrans" cxnId="{C1339C42-471A-45B1-96CC-C6C8BC2DDCEF}">
      <dgm:prSet/>
      <dgm:spPr/>
      <dgm:t>
        <a:bodyPr/>
        <a:lstStyle/>
        <a:p>
          <a:endParaRPr lang="en-US"/>
        </a:p>
      </dgm:t>
    </dgm:pt>
    <dgm:pt modelId="{3A016A4C-D9FC-40AD-B3B9-016E6ABD29D3}" type="sibTrans" cxnId="{C1339C42-471A-45B1-96CC-C6C8BC2DDCEF}">
      <dgm:prSet/>
      <dgm:spPr/>
      <dgm:t>
        <a:bodyPr/>
        <a:lstStyle/>
        <a:p>
          <a:endParaRPr lang="en-US"/>
        </a:p>
      </dgm:t>
    </dgm:pt>
    <dgm:pt modelId="{949DA563-F028-4D3A-9F72-767B284AC4A1}">
      <dgm:prSet/>
      <dgm:spPr/>
      <dgm:t>
        <a:bodyPr/>
        <a:lstStyle/>
        <a:p>
          <a:r>
            <a:rPr lang="en-US"/>
            <a:t>Make an announcement</a:t>
          </a:r>
        </a:p>
      </dgm:t>
    </dgm:pt>
    <dgm:pt modelId="{C815A84D-06BC-4AD3-B42B-FB397F427169}" type="parTrans" cxnId="{DCEFA8F6-40E1-449F-BD1F-382D5CD3E8BE}">
      <dgm:prSet/>
      <dgm:spPr/>
      <dgm:t>
        <a:bodyPr/>
        <a:lstStyle/>
        <a:p>
          <a:endParaRPr lang="en-US"/>
        </a:p>
      </dgm:t>
    </dgm:pt>
    <dgm:pt modelId="{E954B05B-B618-4238-BE9B-CFA134EB5D4B}" type="sibTrans" cxnId="{DCEFA8F6-40E1-449F-BD1F-382D5CD3E8BE}">
      <dgm:prSet/>
      <dgm:spPr/>
      <dgm:t>
        <a:bodyPr/>
        <a:lstStyle/>
        <a:p>
          <a:endParaRPr lang="en-US"/>
        </a:p>
      </dgm:t>
    </dgm:pt>
    <dgm:pt modelId="{6E18C06B-2B06-48AC-A31B-67ECC63F197B}">
      <dgm:prSet/>
      <dgm:spPr/>
      <dgm:t>
        <a:bodyPr/>
        <a:lstStyle/>
        <a:p>
          <a:r>
            <a:rPr lang="en-US"/>
            <a:t>Share it in relevant discussions or emails</a:t>
          </a:r>
        </a:p>
      </dgm:t>
    </dgm:pt>
    <dgm:pt modelId="{37C57691-FCD1-452D-BF5A-1619ABC877FA}" type="parTrans" cxnId="{73C361AE-A01A-4BE2-9FBB-1EDD5BD76945}">
      <dgm:prSet/>
      <dgm:spPr/>
      <dgm:t>
        <a:bodyPr/>
        <a:lstStyle/>
        <a:p>
          <a:endParaRPr lang="en-US"/>
        </a:p>
      </dgm:t>
    </dgm:pt>
    <dgm:pt modelId="{3EED43D4-DE9B-4861-9C0C-2A0759EDCF40}" type="sibTrans" cxnId="{73C361AE-A01A-4BE2-9FBB-1EDD5BD76945}">
      <dgm:prSet/>
      <dgm:spPr/>
      <dgm:t>
        <a:bodyPr/>
        <a:lstStyle/>
        <a:p>
          <a:endParaRPr lang="en-US"/>
        </a:p>
      </dgm:t>
    </dgm:pt>
    <dgm:pt modelId="{A2652F93-7184-47F2-8E80-352B9026E19B}" type="pres">
      <dgm:prSet presAssocID="{8C8647A6-9609-4A01-BE0F-35EAD144CBF6}" presName="root" presStyleCnt="0">
        <dgm:presLayoutVars>
          <dgm:dir/>
          <dgm:resizeHandles val="exact"/>
        </dgm:presLayoutVars>
      </dgm:prSet>
      <dgm:spPr/>
    </dgm:pt>
    <dgm:pt modelId="{6E98149E-278E-4AEF-A215-126419D90136}" type="pres">
      <dgm:prSet presAssocID="{67DAAE03-CF7F-463F-B135-35C8F703F0D6}" presName="compNode" presStyleCnt="0"/>
      <dgm:spPr/>
    </dgm:pt>
    <dgm:pt modelId="{8B077E97-1EB0-4112-9D76-6F563F553E2F}" type="pres">
      <dgm:prSet presAssocID="{67DAAE03-CF7F-463F-B135-35C8F703F0D6}" presName="bgRect" presStyleLbl="bgShp" presStyleIdx="0" presStyleCnt="5"/>
      <dgm:spPr/>
    </dgm:pt>
    <dgm:pt modelId="{83723340-793A-4134-91E8-93F3ABA7B188}" type="pres">
      <dgm:prSet presAssocID="{67DAAE03-CF7F-463F-B135-35C8F703F0D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14C89658-E407-4829-9905-2E3AC9F1A853}" type="pres">
      <dgm:prSet presAssocID="{67DAAE03-CF7F-463F-B135-35C8F703F0D6}" presName="spaceRect" presStyleCnt="0"/>
      <dgm:spPr/>
    </dgm:pt>
    <dgm:pt modelId="{6890E8C9-5FE2-4456-9670-58FD527E8E09}" type="pres">
      <dgm:prSet presAssocID="{67DAAE03-CF7F-463F-B135-35C8F703F0D6}" presName="parTx" presStyleLbl="revTx" presStyleIdx="0" presStyleCnt="5">
        <dgm:presLayoutVars>
          <dgm:chMax val="0"/>
          <dgm:chPref val="0"/>
        </dgm:presLayoutVars>
      </dgm:prSet>
      <dgm:spPr/>
    </dgm:pt>
    <dgm:pt modelId="{C9B2CB3A-36DB-474D-A371-5D4D14021F6F}" type="pres">
      <dgm:prSet presAssocID="{31B6210C-C88B-4D05-AA6F-667CBB4EBFA1}" presName="sibTrans" presStyleCnt="0"/>
      <dgm:spPr/>
    </dgm:pt>
    <dgm:pt modelId="{832A3003-02BC-4FCB-B15B-415DCCEFEFC0}" type="pres">
      <dgm:prSet presAssocID="{9E8F2D90-F353-40E5-95B9-B6F6A7282FA7}" presName="compNode" presStyleCnt="0"/>
      <dgm:spPr/>
    </dgm:pt>
    <dgm:pt modelId="{A2B60011-4247-4925-A411-3FB7B7633E90}" type="pres">
      <dgm:prSet presAssocID="{9E8F2D90-F353-40E5-95B9-B6F6A7282FA7}" presName="bgRect" presStyleLbl="bgShp" presStyleIdx="1" presStyleCnt="5"/>
      <dgm:spPr/>
    </dgm:pt>
    <dgm:pt modelId="{F18B3F8B-B356-4037-84A4-18BC87FE64AE}" type="pres">
      <dgm:prSet presAssocID="{9E8F2D90-F353-40E5-95B9-B6F6A7282FA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CD56D834-75F1-49C9-89A1-72869280960C}" type="pres">
      <dgm:prSet presAssocID="{9E8F2D90-F353-40E5-95B9-B6F6A7282FA7}" presName="spaceRect" presStyleCnt="0"/>
      <dgm:spPr/>
    </dgm:pt>
    <dgm:pt modelId="{5EEE283D-35BE-449A-BE8D-4A7539696FB8}" type="pres">
      <dgm:prSet presAssocID="{9E8F2D90-F353-40E5-95B9-B6F6A7282FA7}" presName="parTx" presStyleLbl="revTx" presStyleIdx="1" presStyleCnt="5">
        <dgm:presLayoutVars>
          <dgm:chMax val="0"/>
          <dgm:chPref val="0"/>
        </dgm:presLayoutVars>
      </dgm:prSet>
      <dgm:spPr/>
    </dgm:pt>
    <dgm:pt modelId="{62C4C55A-BA91-4DC9-8A6E-729BA61839B4}" type="pres">
      <dgm:prSet presAssocID="{F2A47719-D862-4CAE-9793-66EED1B24B26}" presName="sibTrans" presStyleCnt="0"/>
      <dgm:spPr/>
    </dgm:pt>
    <dgm:pt modelId="{4E43732B-E923-4252-A9E2-E814C5BA4AA3}" type="pres">
      <dgm:prSet presAssocID="{5E2C190A-7036-45E5-94AD-CC15F287F73E}" presName="compNode" presStyleCnt="0"/>
      <dgm:spPr/>
    </dgm:pt>
    <dgm:pt modelId="{33BDFF83-DBFD-4E72-86FF-A2D627A0BC54}" type="pres">
      <dgm:prSet presAssocID="{5E2C190A-7036-45E5-94AD-CC15F287F73E}" presName="bgRect" presStyleLbl="bgShp" presStyleIdx="2" presStyleCnt="5"/>
      <dgm:spPr/>
    </dgm:pt>
    <dgm:pt modelId="{17436FE4-02B6-43DE-91C6-06FDB6380FF4}" type="pres">
      <dgm:prSet presAssocID="{5E2C190A-7036-45E5-94AD-CC15F287F73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6EA1C42B-5381-4150-9DC9-97BF88BFC608}" type="pres">
      <dgm:prSet presAssocID="{5E2C190A-7036-45E5-94AD-CC15F287F73E}" presName="spaceRect" presStyleCnt="0"/>
      <dgm:spPr/>
    </dgm:pt>
    <dgm:pt modelId="{1A06ABFD-E118-425A-8373-DA3961084E2C}" type="pres">
      <dgm:prSet presAssocID="{5E2C190A-7036-45E5-94AD-CC15F287F73E}" presName="parTx" presStyleLbl="revTx" presStyleIdx="2" presStyleCnt="5">
        <dgm:presLayoutVars>
          <dgm:chMax val="0"/>
          <dgm:chPref val="0"/>
        </dgm:presLayoutVars>
      </dgm:prSet>
      <dgm:spPr/>
    </dgm:pt>
    <dgm:pt modelId="{0170E2CB-C4B9-4818-A281-AF3EA1DDC88D}" type="pres">
      <dgm:prSet presAssocID="{3A016A4C-D9FC-40AD-B3B9-016E6ABD29D3}" presName="sibTrans" presStyleCnt="0"/>
      <dgm:spPr/>
    </dgm:pt>
    <dgm:pt modelId="{2ECBFBBD-79A8-483E-B19B-E6D926AAFAB6}" type="pres">
      <dgm:prSet presAssocID="{949DA563-F028-4D3A-9F72-767B284AC4A1}" presName="compNode" presStyleCnt="0"/>
      <dgm:spPr/>
    </dgm:pt>
    <dgm:pt modelId="{8BCB813E-316B-4DAF-A271-40C9A8F2657B}" type="pres">
      <dgm:prSet presAssocID="{949DA563-F028-4D3A-9F72-767B284AC4A1}" presName="bgRect" presStyleLbl="bgShp" presStyleIdx="3" presStyleCnt="5"/>
      <dgm:spPr/>
    </dgm:pt>
    <dgm:pt modelId="{DCF3CCE7-DFED-4D04-800A-576230A8CFC4}" type="pres">
      <dgm:prSet presAssocID="{949DA563-F028-4D3A-9F72-767B284AC4A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gaphone"/>
        </a:ext>
      </dgm:extLst>
    </dgm:pt>
    <dgm:pt modelId="{0C7A5C6A-A325-4E32-AC06-E62371431B22}" type="pres">
      <dgm:prSet presAssocID="{949DA563-F028-4D3A-9F72-767B284AC4A1}" presName="spaceRect" presStyleCnt="0"/>
      <dgm:spPr/>
    </dgm:pt>
    <dgm:pt modelId="{A13C3F53-4D1C-42E4-873F-AEE1284A8D8F}" type="pres">
      <dgm:prSet presAssocID="{949DA563-F028-4D3A-9F72-767B284AC4A1}" presName="parTx" presStyleLbl="revTx" presStyleIdx="3" presStyleCnt="5">
        <dgm:presLayoutVars>
          <dgm:chMax val="0"/>
          <dgm:chPref val="0"/>
        </dgm:presLayoutVars>
      </dgm:prSet>
      <dgm:spPr/>
    </dgm:pt>
    <dgm:pt modelId="{E60F9CD0-19CB-407A-B98F-80C3C0B61C1B}" type="pres">
      <dgm:prSet presAssocID="{E954B05B-B618-4238-BE9B-CFA134EB5D4B}" presName="sibTrans" presStyleCnt="0"/>
      <dgm:spPr/>
    </dgm:pt>
    <dgm:pt modelId="{1FDDACD0-AF20-4B56-9E92-90EDCD11319C}" type="pres">
      <dgm:prSet presAssocID="{6E18C06B-2B06-48AC-A31B-67ECC63F197B}" presName="compNode" presStyleCnt="0"/>
      <dgm:spPr/>
    </dgm:pt>
    <dgm:pt modelId="{6B15E84A-79F1-476F-BBA6-68BDDFE53991}" type="pres">
      <dgm:prSet presAssocID="{6E18C06B-2B06-48AC-A31B-67ECC63F197B}" presName="bgRect" presStyleLbl="bgShp" presStyleIdx="4" presStyleCnt="5"/>
      <dgm:spPr/>
    </dgm:pt>
    <dgm:pt modelId="{985DC7D3-2188-4387-BA69-1E91251FC1FB}" type="pres">
      <dgm:prSet presAssocID="{6E18C06B-2B06-48AC-A31B-67ECC63F197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889F87BF-2A85-4BFE-9C77-29263127E6CD}" type="pres">
      <dgm:prSet presAssocID="{6E18C06B-2B06-48AC-A31B-67ECC63F197B}" presName="spaceRect" presStyleCnt="0"/>
      <dgm:spPr/>
    </dgm:pt>
    <dgm:pt modelId="{B6B5CEC2-305E-4422-B41E-8E54FF0E6F89}" type="pres">
      <dgm:prSet presAssocID="{6E18C06B-2B06-48AC-A31B-67ECC63F197B}" presName="parTx" presStyleLbl="revTx" presStyleIdx="4" presStyleCnt="5">
        <dgm:presLayoutVars>
          <dgm:chMax val="0"/>
          <dgm:chPref val="0"/>
        </dgm:presLayoutVars>
      </dgm:prSet>
      <dgm:spPr/>
    </dgm:pt>
  </dgm:ptLst>
  <dgm:cxnLst>
    <dgm:cxn modelId="{C168CD33-1DFF-451F-90C6-419519C43721}" type="presOf" srcId="{8C8647A6-9609-4A01-BE0F-35EAD144CBF6}" destId="{A2652F93-7184-47F2-8E80-352B9026E19B}" srcOrd="0" destOrd="0" presId="urn:microsoft.com/office/officeart/2018/2/layout/IconVerticalSolidList"/>
    <dgm:cxn modelId="{D1F2205E-08B5-49FE-8B79-84DF4A4DBC24}" type="presOf" srcId="{949DA563-F028-4D3A-9F72-767B284AC4A1}" destId="{A13C3F53-4D1C-42E4-873F-AEE1284A8D8F}" srcOrd="0" destOrd="0" presId="urn:microsoft.com/office/officeart/2018/2/layout/IconVerticalSolidList"/>
    <dgm:cxn modelId="{C1339C42-471A-45B1-96CC-C6C8BC2DDCEF}" srcId="{8C8647A6-9609-4A01-BE0F-35EAD144CBF6}" destId="{5E2C190A-7036-45E5-94AD-CC15F287F73E}" srcOrd="2" destOrd="0" parTransId="{1A6011BA-FD10-41C3-A162-0318A15A2FA7}" sibTransId="{3A016A4C-D9FC-40AD-B3B9-016E6ABD29D3}"/>
    <dgm:cxn modelId="{19353563-21BC-4ED1-A0FB-CCC7DDB1B69B}" type="presOf" srcId="{5E2C190A-7036-45E5-94AD-CC15F287F73E}" destId="{1A06ABFD-E118-425A-8373-DA3961084E2C}" srcOrd="0" destOrd="0" presId="urn:microsoft.com/office/officeart/2018/2/layout/IconVerticalSolidList"/>
    <dgm:cxn modelId="{42906973-1EDA-4641-A785-90905FD332E3}" srcId="{8C8647A6-9609-4A01-BE0F-35EAD144CBF6}" destId="{9E8F2D90-F353-40E5-95B9-B6F6A7282FA7}" srcOrd="1" destOrd="0" parTransId="{AA49E00C-DDD4-4402-847A-CB901B2A2ECA}" sibTransId="{F2A47719-D862-4CAE-9793-66EED1B24B26}"/>
    <dgm:cxn modelId="{73C361AE-A01A-4BE2-9FBB-1EDD5BD76945}" srcId="{8C8647A6-9609-4A01-BE0F-35EAD144CBF6}" destId="{6E18C06B-2B06-48AC-A31B-67ECC63F197B}" srcOrd="4" destOrd="0" parTransId="{37C57691-FCD1-452D-BF5A-1619ABC877FA}" sibTransId="{3EED43D4-DE9B-4861-9C0C-2A0759EDCF40}"/>
    <dgm:cxn modelId="{5134A1AF-EDD6-4A6D-9A8D-C98E07976791}" type="presOf" srcId="{6E18C06B-2B06-48AC-A31B-67ECC63F197B}" destId="{B6B5CEC2-305E-4422-B41E-8E54FF0E6F89}" srcOrd="0" destOrd="0" presId="urn:microsoft.com/office/officeart/2018/2/layout/IconVerticalSolidList"/>
    <dgm:cxn modelId="{6034A5ED-0FBE-47E8-8B4F-E4003B486494}" srcId="{8C8647A6-9609-4A01-BE0F-35EAD144CBF6}" destId="{67DAAE03-CF7F-463F-B135-35C8F703F0D6}" srcOrd="0" destOrd="0" parTransId="{FA4C09A5-B1EC-4058-BE09-2809858DAC93}" sibTransId="{31B6210C-C88B-4D05-AA6F-667CBB4EBFA1}"/>
    <dgm:cxn modelId="{DCEFA8F6-40E1-449F-BD1F-382D5CD3E8BE}" srcId="{8C8647A6-9609-4A01-BE0F-35EAD144CBF6}" destId="{949DA563-F028-4D3A-9F72-767B284AC4A1}" srcOrd="3" destOrd="0" parTransId="{C815A84D-06BC-4AD3-B42B-FB397F427169}" sibTransId="{E954B05B-B618-4238-BE9B-CFA134EB5D4B}"/>
    <dgm:cxn modelId="{2DE341F7-B0D5-4022-B898-28B1F33CA6CB}" type="presOf" srcId="{67DAAE03-CF7F-463F-B135-35C8F703F0D6}" destId="{6890E8C9-5FE2-4456-9670-58FD527E8E09}" srcOrd="0" destOrd="0" presId="urn:microsoft.com/office/officeart/2018/2/layout/IconVerticalSolidList"/>
    <dgm:cxn modelId="{1B3C6DFA-2E3B-4885-A89D-917DA61E164E}" type="presOf" srcId="{9E8F2D90-F353-40E5-95B9-B6F6A7282FA7}" destId="{5EEE283D-35BE-449A-BE8D-4A7539696FB8}" srcOrd="0" destOrd="0" presId="urn:microsoft.com/office/officeart/2018/2/layout/IconVerticalSolidList"/>
    <dgm:cxn modelId="{558484BF-EFE3-4D72-A3E9-AC63BE36E7D3}" type="presParOf" srcId="{A2652F93-7184-47F2-8E80-352B9026E19B}" destId="{6E98149E-278E-4AEF-A215-126419D90136}" srcOrd="0" destOrd="0" presId="urn:microsoft.com/office/officeart/2018/2/layout/IconVerticalSolidList"/>
    <dgm:cxn modelId="{8E331086-5875-4B1A-A4BE-ED8E3DE0B5F1}" type="presParOf" srcId="{6E98149E-278E-4AEF-A215-126419D90136}" destId="{8B077E97-1EB0-4112-9D76-6F563F553E2F}" srcOrd="0" destOrd="0" presId="urn:microsoft.com/office/officeart/2018/2/layout/IconVerticalSolidList"/>
    <dgm:cxn modelId="{F9E36A99-8B34-4676-9C36-C58FF866514F}" type="presParOf" srcId="{6E98149E-278E-4AEF-A215-126419D90136}" destId="{83723340-793A-4134-91E8-93F3ABA7B188}" srcOrd="1" destOrd="0" presId="urn:microsoft.com/office/officeart/2018/2/layout/IconVerticalSolidList"/>
    <dgm:cxn modelId="{49E5F59B-603C-41A4-B4AB-16DE5069B890}" type="presParOf" srcId="{6E98149E-278E-4AEF-A215-126419D90136}" destId="{14C89658-E407-4829-9905-2E3AC9F1A853}" srcOrd="2" destOrd="0" presId="urn:microsoft.com/office/officeart/2018/2/layout/IconVerticalSolidList"/>
    <dgm:cxn modelId="{48446E5A-3F0C-4365-9F30-57214C7B31E8}" type="presParOf" srcId="{6E98149E-278E-4AEF-A215-126419D90136}" destId="{6890E8C9-5FE2-4456-9670-58FD527E8E09}" srcOrd="3" destOrd="0" presId="urn:microsoft.com/office/officeart/2018/2/layout/IconVerticalSolidList"/>
    <dgm:cxn modelId="{413EEA2C-D985-46EC-937B-8DF548EB2021}" type="presParOf" srcId="{A2652F93-7184-47F2-8E80-352B9026E19B}" destId="{C9B2CB3A-36DB-474D-A371-5D4D14021F6F}" srcOrd="1" destOrd="0" presId="urn:microsoft.com/office/officeart/2018/2/layout/IconVerticalSolidList"/>
    <dgm:cxn modelId="{CE81F736-F387-40E2-B397-F96717C20C8C}" type="presParOf" srcId="{A2652F93-7184-47F2-8E80-352B9026E19B}" destId="{832A3003-02BC-4FCB-B15B-415DCCEFEFC0}" srcOrd="2" destOrd="0" presId="urn:microsoft.com/office/officeart/2018/2/layout/IconVerticalSolidList"/>
    <dgm:cxn modelId="{28428BEF-C874-460C-9677-BA0DDDFAD04F}" type="presParOf" srcId="{832A3003-02BC-4FCB-B15B-415DCCEFEFC0}" destId="{A2B60011-4247-4925-A411-3FB7B7633E90}" srcOrd="0" destOrd="0" presId="urn:microsoft.com/office/officeart/2018/2/layout/IconVerticalSolidList"/>
    <dgm:cxn modelId="{64B8796D-ABF7-4BBB-84F4-D56D860D19CE}" type="presParOf" srcId="{832A3003-02BC-4FCB-B15B-415DCCEFEFC0}" destId="{F18B3F8B-B356-4037-84A4-18BC87FE64AE}" srcOrd="1" destOrd="0" presId="urn:microsoft.com/office/officeart/2018/2/layout/IconVerticalSolidList"/>
    <dgm:cxn modelId="{8A07CC6A-B36C-4478-8AC6-C5B689A1E4C1}" type="presParOf" srcId="{832A3003-02BC-4FCB-B15B-415DCCEFEFC0}" destId="{CD56D834-75F1-49C9-89A1-72869280960C}" srcOrd="2" destOrd="0" presId="urn:microsoft.com/office/officeart/2018/2/layout/IconVerticalSolidList"/>
    <dgm:cxn modelId="{5CDE7727-3B90-4D19-AB52-C1DE3857BB71}" type="presParOf" srcId="{832A3003-02BC-4FCB-B15B-415DCCEFEFC0}" destId="{5EEE283D-35BE-449A-BE8D-4A7539696FB8}" srcOrd="3" destOrd="0" presId="urn:microsoft.com/office/officeart/2018/2/layout/IconVerticalSolidList"/>
    <dgm:cxn modelId="{0403AC98-2829-4441-8E0E-348C682D8E20}" type="presParOf" srcId="{A2652F93-7184-47F2-8E80-352B9026E19B}" destId="{62C4C55A-BA91-4DC9-8A6E-729BA61839B4}" srcOrd="3" destOrd="0" presId="urn:microsoft.com/office/officeart/2018/2/layout/IconVerticalSolidList"/>
    <dgm:cxn modelId="{2E701BC4-4759-410F-8B37-DF8E173E736A}" type="presParOf" srcId="{A2652F93-7184-47F2-8E80-352B9026E19B}" destId="{4E43732B-E923-4252-A9E2-E814C5BA4AA3}" srcOrd="4" destOrd="0" presId="urn:microsoft.com/office/officeart/2018/2/layout/IconVerticalSolidList"/>
    <dgm:cxn modelId="{54355872-F4D2-4467-BD06-8886DB96DE24}" type="presParOf" srcId="{4E43732B-E923-4252-A9E2-E814C5BA4AA3}" destId="{33BDFF83-DBFD-4E72-86FF-A2D627A0BC54}" srcOrd="0" destOrd="0" presId="urn:microsoft.com/office/officeart/2018/2/layout/IconVerticalSolidList"/>
    <dgm:cxn modelId="{551FE0EF-4F37-46D6-8E91-E911E3869CE6}" type="presParOf" srcId="{4E43732B-E923-4252-A9E2-E814C5BA4AA3}" destId="{17436FE4-02B6-43DE-91C6-06FDB6380FF4}" srcOrd="1" destOrd="0" presId="urn:microsoft.com/office/officeart/2018/2/layout/IconVerticalSolidList"/>
    <dgm:cxn modelId="{F39E8A3B-09E2-4322-9B68-F91232E80290}" type="presParOf" srcId="{4E43732B-E923-4252-A9E2-E814C5BA4AA3}" destId="{6EA1C42B-5381-4150-9DC9-97BF88BFC608}" srcOrd="2" destOrd="0" presId="urn:microsoft.com/office/officeart/2018/2/layout/IconVerticalSolidList"/>
    <dgm:cxn modelId="{CD742E1C-48E8-49A6-B9DA-BED8840A7E4C}" type="presParOf" srcId="{4E43732B-E923-4252-A9E2-E814C5BA4AA3}" destId="{1A06ABFD-E118-425A-8373-DA3961084E2C}" srcOrd="3" destOrd="0" presId="urn:microsoft.com/office/officeart/2018/2/layout/IconVerticalSolidList"/>
    <dgm:cxn modelId="{CB25EE21-2F21-460A-B1DD-95553D775D7F}" type="presParOf" srcId="{A2652F93-7184-47F2-8E80-352B9026E19B}" destId="{0170E2CB-C4B9-4818-A281-AF3EA1DDC88D}" srcOrd="5" destOrd="0" presId="urn:microsoft.com/office/officeart/2018/2/layout/IconVerticalSolidList"/>
    <dgm:cxn modelId="{2AFCC7D8-A3E2-4F87-B493-1B90725E9F70}" type="presParOf" srcId="{A2652F93-7184-47F2-8E80-352B9026E19B}" destId="{2ECBFBBD-79A8-483E-B19B-E6D926AAFAB6}" srcOrd="6" destOrd="0" presId="urn:microsoft.com/office/officeart/2018/2/layout/IconVerticalSolidList"/>
    <dgm:cxn modelId="{E9C7BC47-D49C-491D-992A-45C27BCC223E}" type="presParOf" srcId="{2ECBFBBD-79A8-483E-B19B-E6D926AAFAB6}" destId="{8BCB813E-316B-4DAF-A271-40C9A8F2657B}" srcOrd="0" destOrd="0" presId="urn:microsoft.com/office/officeart/2018/2/layout/IconVerticalSolidList"/>
    <dgm:cxn modelId="{CA8DEC7D-2424-47CA-983A-2A15D7EC351C}" type="presParOf" srcId="{2ECBFBBD-79A8-483E-B19B-E6D926AAFAB6}" destId="{DCF3CCE7-DFED-4D04-800A-576230A8CFC4}" srcOrd="1" destOrd="0" presId="urn:microsoft.com/office/officeart/2018/2/layout/IconVerticalSolidList"/>
    <dgm:cxn modelId="{0651B056-E081-4BBA-A658-8382791F88D7}" type="presParOf" srcId="{2ECBFBBD-79A8-483E-B19B-E6D926AAFAB6}" destId="{0C7A5C6A-A325-4E32-AC06-E62371431B22}" srcOrd="2" destOrd="0" presId="urn:microsoft.com/office/officeart/2018/2/layout/IconVerticalSolidList"/>
    <dgm:cxn modelId="{4586C6A0-EA4A-4797-9255-D9ED1E71991B}" type="presParOf" srcId="{2ECBFBBD-79A8-483E-B19B-E6D926AAFAB6}" destId="{A13C3F53-4D1C-42E4-873F-AEE1284A8D8F}" srcOrd="3" destOrd="0" presId="urn:microsoft.com/office/officeart/2018/2/layout/IconVerticalSolidList"/>
    <dgm:cxn modelId="{B5AE6199-8D08-415D-9685-2B7402DE11FF}" type="presParOf" srcId="{A2652F93-7184-47F2-8E80-352B9026E19B}" destId="{E60F9CD0-19CB-407A-B98F-80C3C0B61C1B}" srcOrd="7" destOrd="0" presId="urn:microsoft.com/office/officeart/2018/2/layout/IconVerticalSolidList"/>
    <dgm:cxn modelId="{C159D460-AE46-45AA-8FA8-15C5988ECDE8}" type="presParOf" srcId="{A2652F93-7184-47F2-8E80-352B9026E19B}" destId="{1FDDACD0-AF20-4B56-9E92-90EDCD11319C}" srcOrd="8" destOrd="0" presId="urn:microsoft.com/office/officeart/2018/2/layout/IconVerticalSolidList"/>
    <dgm:cxn modelId="{11497C73-3614-4698-9454-8A444BFFA0CE}" type="presParOf" srcId="{1FDDACD0-AF20-4B56-9E92-90EDCD11319C}" destId="{6B15E84A-79F1-476F-BBA6-68BDDFE53991}" srcOrd="0" destOrd="0" presId="urn:microsoft.com/office/officeart/2018/2/layout/IconVerticalSolidList"/>
    <dgm:cxn modelId="{712C2BFF-12E7-4CD0-9BAF-5AF5226286A5}" type="presParOf" srcId="{1FDDACD0-AF20-4B56-9E92-90EDCD11319C}" destId="{985DC7D3-2188-4387-BA69-1E91251FC1FB}" srcOrd="1" destOrd="0" presId="urn:microsoft.com/office/officeart/2018/2/layout/IconVerticalSolidList"/>
    <dgm:cxn modelId="{E8947EC7-4E47-43F2-B639-3DBE2544214D}" type="presParOf" srcId="{1FDDACD0-AF20-4B56-9E92-90EDCD11319C}" destId="{889F87BF-2A85-4BFE-9C77-29263127E6CD}" srcOrd="2" destOrd="0" presId="urn:microsoft.com/office/officeart/2018/2/layout/IconVerticalSolidList"/>
    <dgm:cxn modelId="{3904AE4D-2740-4C37-91D3-802598632FD9}" type="presParOf" srcId="{1FDDACD0-AF20-4B56-9E92-90EDCD11319C}" destId="{B6B5CEC2-305E-4422-B41E-8E54FF0E6F8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DA611A-0EA4-49D7-9072-5A4A2042CC0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89E4BBE-09A7-4496-AAFA-77BFD2DF3760}">
      <dgm:prSet/>
      <dgm:spPr/>
      <dgm:t>
        <a:bodyPr/>
        <a:lstStyle/>
        <a:p>
          <a:r>
            <a:rPr lang="en-US" dirty="0"/>
            <a:t>Have fun and be you!</a:t>
          </a:r>
        </a:p>
      </dgm:t>
    </dgm:pt>
    <dgm:pt modelId="{E82DBD04-11F4-499C-85BD-2387D6D5FEB6}" type="parTrans" cxnId="{3A6DC324-1B14-4E43-B59B-2FBEB24DB26D}">
      <dgm:prSet/>
      <dgm:spPr/>
      <dgm:t>
        <a:bodyPr/>
        <a:lstStyle/>
        <a:p>
          <a:endParaRPr lang="en-US"/>
        </a:p>
      </dgm:t>
    </dgm:pt>
    <dgm:pt modelId="{87118AE3-0050-491D-8BDD-AE5104180095}" type="sibTrans" cxnId="{3A6DC324-1B14-4E43-B59B-2FBEB24DB26D}">
      <dgm:prSet/>
      <dgm:spPr/>
      <dgm:t>
        <a:bodyPr/>
        <a:lstStyle/>
        <a:p>
          <a:endParaRPr lang="en-US"/>
        </a:p>
      </dgm:t>
    </dgm:pt>
    <dgm:pt modelId="{F2CFF6CB-8A26-4210-BF0A-BFC0E6917408}">
      <dgm:prSet/>
      <dgm:spPr/>
      <dgm:t>
        <a:bodyPr/>
        <a:lstStyle/>
        <a:p>
          <a:r>
            <a:rPr lang="en-US"/>
            <a:t>Don’t be afraid to mess up or have technology issues – it just makes it more real and relatable.</a:t>
          </a:r>
        </a:p>
      </dgm:t>
    </dgm:pt>
    <dgm:pt modelId="{13F04CEA-7BA8-47D7-BBAE-28D90E7B9224}" type="parTrans" cxnId="{C8FDB26E-41AD-4389-A709-A37F2240EBCC}">
      <dgm:prSet/>
      <dgm:spPr/>
      <dgm:t>
        <a:bodyPr/>
        <a:lstStyle/>
        <a:p>
          <a:endParaRPr lang="en-US"/>
        </a:p>
      </dgm:t>
    </dgm:pt>
    <dgm:pt modelId="{0063FDEF-D011-4965-904B-DAA1699B79E4}" type="sibTrans" cxnId="{C8FDB26E-41AD-4389-A709-A37F2240EBCC}">
      <dgm:prSet/>
      <dgm:spPr/>
      <dgm:t>
        <a:bodyPr/>
        <a:lstStyle/>
        <a:p>
          <a:endParaRPr lang="en-US"/>
        </a:p>
      </dgm:t>
    </dgm:pt>
    <dgm:pt modelId="{58E21014-B8A5-42B8-B87C-1A559F980CB4}">
      <dgm:prSet/>
      <dgm:spPr/>
      <dgm:t>
        <a:bodyPr/>
        <a:lstStyle/>
        <a:p>
          <a:r>
            <a:rPr lang="en-US"/>
            <a:t>Use any errors as an opportunity for students to learn what common mistakes are.</a:t>
          </a:r>
        </a:p>
      </dgm:t>
    </dgm:pt>
    <dgm:pt modelId="{0CDD9A02-2067-48D4-A17A-E1EE555C8C20}" type="parTrans" cxnId="{33A24392-12F8-4A86-B3F7-1138FCD5BC22}">
      <dgm:prSet/>
      <dgm:spPr/>
      <dgm:t>
        <a:bodyPr/>
        <a:lstStyle/>
        <a:p>
          <a:endParaRPr lang="en-US"/>
        </a:p>
      </dgm:t>
    </dgm:pt>
    <dgm:pt modelId="{431E679A-E0A7-4BA0-A112-7CBBC298215A}" type="sibTrans" cxnId="{33A24392-12F8-4A86-B3F7-1138FCD5BC22}">
      <dgm:prSet/>
      <dgm:spPr/>
      <dgm:t>
        <a:bodyPr/>
        <a:lstStyle/>
        <a:p>
          <a:endParaRPr lang="en-US"/>
        </a:p>
      </dgm:t>
    </dgm:pt>
    <dgm:pt modelId="{6EF75B15-0BFA-4F3A-8FDB-99C76D80C2F8}" type="pres">
      <dgm:prSet presAssocID="{FDDA611A-0EA4-49D7-9072-5A4A2042CC0C}" presName="root" presStyleCnt="0">
        <dgm:presLayoutVars>
          <dgm:dir/>
          <dgm:resizeHandles val="exact"/>
        </dgm:presLayoutVars>
      </dgm:prSet>
      <dgm:spPr/>
    </dgm:pt>
    <dgm:pt modelId="{A62FF19D-D33C-41B2-9A7E-9D0330B4C5F5}" type="pres">
      <dgm:prSet presAssocID="{389E4BBE-09A7-4496-AAFA-77BFD2DF3760}" presName="compNode" presStyleCnt="0"/>
      <dgm:spPr/>
    </dgm:pt>
    <dgm:pt modelId="{B2B2D94E-8AC3-4ACA-BFA9-6A31EAE6A6E5}" type="pres">
      <dgm:prSet presAssocID="{389E4BBE-09A7-4496-AAFA-77BFD2DF3760}" presName="bgRect" presStyleLbl="bgShp" presStyleIdx="0" presStyleCnt="3" custLinFactNeighborX="620" custLinFactNeighborY="2832"/>
      <dgm:spPr/>
    </dgm:pt>
    <dgm:pt modelId="{549878FB-4316-49CA-826E-13E5B9B7B822}" type="pres">
      <dgm:prSet presAssocID="{389E4BBE-09A7-4496-AAFA-77BFD2DF376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oker Hat"/>
        </a:ext>
      </dgm:extLst>
    </dgm:pt>
    <dgm:pt modelId="{86697340-8051-4006-A9F5-D545B6716319}" type="pres">
      <dgm:prSet presAssocID="{389E4BBE-09A7-4496-AAFA-77BFD2DF3760}" presName="spaceRect" presStyleCnt="0"/>
      <dgm:spPr/>
    </dgm:pt>
    <dgm:pt modelId="{C4FE0B25-4B9B-401A-8CF4-F29FC1238F55}" type="pres">
      <dgm:prSet presAssocID="{389E4BBE-09A7-4496-AAFA-77BFD2DF3760}" presName="parTx" presStyleLbl="revTx" presStyleIdx="0" presStyleCnt="3">
        <dgm:presLayoutVars>
          <dgm:chMax val="0"/>
          <dgm:chPref val="0"/>
        </dgm:presLayoutVars>
      </dgm:prSet>
      <dgm:spPr/>
    </dgm:pt>
    <dgm:pt modelId="{9C7CB21A-2FBB-4527-9007-435B7CB3041B}" type="pres">
      <dgm:prSet presAssocID="{87118AE3-0050-491D-8BDD-AE5104180095}" presName="sibTrans" presStyleCnt="0"/>
      <dgm:spPr/>
    </dgm:pt>
    <dgm:pt modelId="{EEFB8426-499F-4F3B-834F-2079B14D0CDD}" type="pres">
      <dgm:prSet presAssocID="{F2CFF6CB-8A26-4210-BF0A-BFC0E6917408}" presName="compNode" presStyleCnt="0"/>
      <dgm:spPr/>
    </dgm:pt>
    <dgm:pt modelId="{AE2637F0-D928-4F17-9519-672AE2743EF1}" type="pres">
      <dgm:prSet presAssocID="{F2CFF6CB-8A26-4210-BF0A-BFC0E6917408}" presName="bgRect" presStyleLbl="bgShp" presStyleIdx="1" presStyleCnt="3"/>
      <dgm:spPr/>
    </dgm:pt>
    <dgm:pt modelId="{6A3A84D8-C9CA-4C82-9546-C6B59924DBDF}" type="pres">
      <dgm:prSet presAssocID="{F2CFF6CB-8A26-4210-BF0A-BFC0E691740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ose"/>
        </a:ext>
      </dgm:extLst>
    </dgm:pt>
    <dgm:pt modelId="{CFDA3784-A2D7-484B-BFC3-52D08CFF44A7}" type="pres">
      <dgm:prSet presAssocID="{F2CFF6CB-8A26-4210-BF0A-BFC0E6917408}" presName="spaceRect" presStyleCnt="0"/>
      <dgm:spPr/>
    </dgm:pt>
    <dgm:pt modelId="{6934B998-C0DB-46D2-B23B-D4E9525DB4EF}" type="pres">
      <dgm:prSet presAssocID="{F2CFF6CB-8A26-4210-BF0A-BFC0E6917408}" presName="parTx" presStyleLbl="revTx" presStyleIdx="1" presStyleCnt="3">
        <dgm:presLayoutVars>
          <dgm:chMax val="0"/>
          <dgm:chPref val="0"/>
        </dgm:presLayoutVars>
      </dgm:prSet>
      <dgm:spPr/>
    </dgm:pt>
    <dgm:pt modelId="{9A726732-1EFC-4923-AE88-3CD5B7AE59B3}" type="pres">
      <dgm:prSet presAssocID="{0063FDEF-D011-4965-904B-DAA1699B79E4}" presName="sibTrans" presStyleCnt="0"/>
      <dgm:spPr/>
    </dgm:pt>
    <dgm:pt modelId="{4A34F060-5026-4749-8F67-591900AE4AFB}" type="pres">
      <dgm:prSet presAssocID="{58E21014-B8A5-42B8-B87C-1A559F980CB4}" presName="compNode" presStyleCnt="0"/>
      <dgm:spPr/>
    </dgm:pt>
    <dgm:pt modelId="{CE6E9F27-4261-499F-8667-84F0F0959F70}" type="pres">
      <dgm:prSet presAssocID="{58E21014-B8A5-42B8-B87C-1A559F980CB4}" presName="bgRect" presStyleLbl="bgShp" presStyleIdx="2" presStyleCnt="3"/>
      <dgm:spPr/>
    </dgm:pt>
    <dgm:pt modelId="{E7153B3F-7DB7-4A3C-A396-24BB25EA0BBF}" type="pres">
      <dgm:prSet presAssocID="{58E21014-B8A5-42B8-B87C-1A559F980C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B971234B-0496-4DEC-BE56-C4D085B6C6C4}" type="pres">
      <dgm:prSet presAssocID="{58E21014-B8A5-42B8-B87C-1A559F980CB4}" presName="spaceRect" presStyleCnt="0"/>
      <dgm:spPr/>
    </dgm:pt>
    <dgm:pt modelId="{73BCBD4E-82C6-4FC4-AF35-861E886CE5C2}" type="pres">
      <dgm:prSet presAssocID="{58E21014-B8A5-42B8-B87C-1A559F980CB4}" presName="parTx" presStyleLbl="revTx" presStyleIdx="2" presStyleCnt="3">
        <dgm:presLayoutVars>
          <dgm:chMax val="0"/>
          <dgm:chPref val="0"/>
        </dgm:presLayoutVars>
      </dgm:prSet>
      <dgm:spPr/>
    </dgm:pt>
  </dgm:ptLst>
  <dgm:cxnLst>
    <dgm:cxn modelId="{3E465F19-E24C-4114-B7E5-1CE8D5890303}" type="presOf" srcId="{F2CFF6CB-8A26-4210-BF0A-BFC0E6917408}" destId="{6934B998-C0DB-46D2-B23B-D4E9525DB4EF}" srcOrd="0" destOrd="0" presId="urn:microsoft.com/office/officeart/2018/2/layout/IconVerticalSolidList"/>
    <dgm:cxn modelId="{3A6DC324-1B14-4E43-B59B-2FBEB24DB26D}" srcId="{FDDA611A-0EA4-49D7-9072-5A4A2042CC0C}" destId="{389E4BBE-09A7-4496-AAFA-77BFD2DF3760}" srcOrd="0" destOrd="0" parTransId="{E82DBD04-11F4-499C-85BD-2387D6D5FEB6}" sibTransId="{87118AE3-0050-491D-8BDD-AE5104180095}"/>
    <dgm:cxn modelId="{F9169E28-DCEB-4E04-94CC-2DDEE6181EF4}" type="presOf" srcId="{FDDA611A-0EA4-49D7-9072-5A4A2042CC0C}" destId="{6EF75B15-0BFA-4F3A-8FDB-99C76D80C2F8}" srcOrd="0" destOrd="0" presId="urn:microsoft.com/office/officeart/2018/2/layout/IconVerticalSolidList"/>
    <dgm:cxn modelId="{8C2E935B-D311-4141-8895-F4BD24C15EF8}" type="presOf" srcId="{58E21014-B8A5-42B8-B87C-1A559F980CB4}" destId="{73BCBD4E-82C6-4FC4-AF35-861E886CE5C2}" srcOrd="0" destOrd="0" presId="urn:microsoft.com/office/officeart/2018/2/layout/IconVerticalSolidList"/>
    <dgm:cxn modelId="{84376464-F6A8-48EB-B912-84C1DFB236D3}" type="presOf" srcId="{389E4BBE-09A7-4496-AAFA-77BFD2DF3760}" destId="{C4FE0B25-4B9B-401A-8CF4-F29FC1238F55}" srcOrd="0" destOrd="0" presId="urn:microsoft.com/office/officeart/2018/2/layout/IconVerticalSolidList"/>
    <dgm:cxn modelId="{C8FDB26E-41AD-4389-A709-A37F2240EBCC}" srcId="{FDDA611A-0EA4-49D7-9072-5A4A2042CC0C}" destId="{F2CFF6CB-8A26-4210-BF0A-BFC0E6917408}" srcOrd="1" destOrd="0" parTransId="{13F04CEA-7BA8-47D7-BBAE-28D90E7B9224}" sibTransId="{0063FDEF-D011-4965-904B-DAA1699B79E4}"/>
    <dgm:cxn modelId="{33A24392-12F8-4A86-B3F7-1138FCD5BC22}" srcId="{FDDA611A-0EA4-49D7-9072-5A4A2042CC0C}" destId="{58E21014-B8A5-42B8-B87C-1A559F980CB4}" srcOrd="2" destOrd="0" parTransId="{0CDD9A02-2067-48D4-A17A-E1EE555C8C20}" sibTransId="{431E679A-E0A7-4BA0-A112-7CBBC298215A}"/>
    <dgm:cxn modelId="{362958D4-6789-4D8F-A977-2DFE8E344381}" type="presParOf" srcId="{6EF75B15-0BFA-4F3A-8FDB-99C76D80C2F8}" destId="{A62FF19D-D33C-41B2-9A7E-9D0330B4C5F5}" srcOrd="0" destOrd="0" presId="urn:microsoft.com/office/officeart/2018/2/layout/IconVerticalSolidList"/>
    <dgm:cxn modelId="{A10E163D-828E-404C-9458-22CD120F8CC1}" type="presParOf" srcId="{A62FF19D-D33C-41B2-9A7E-9D0330B4C5F5}" destId="{B2B2D94E-8AC3-4ACA-BFA9-6A31EAE6A6E5}" srcOrd="0" destOrd="0" presId="urn:microsoft.com/office/officeart/2018/2/layout/IconVerticalSolidList"/>
    <dgm:cxn modelId="{E97579BD-C929-4343-9C44-EBC7D5E8D54F}" type="presParOf" srcId="{A62FF19D-D33C-41B2-9A7E-9D0330B4C5F5}" destId="{549878FB-4316-49CA-826E-13E5B9B7B822}" srcOrd="1" destOrd="0" presId="urn:microsoft.com/office/officeart/2018/2/layout/IconVerticalSolidList"/>
    <dgm:cxn modelId="{3E00A5C9-6436-403B-91DF-E45CB20A7C69}" type="presParOf" srcId="{A62FF19D-D33C-41B2-9A7E-9D0330B4C5F5}" destId="{86697340-8051-4006-A9F5-D545B6716319}" srcOrd="2" destOrd="0" presId="urn:microsoft.com/office/officeart/2018/2/layout/IconVerticalSolidList"/>
    <dgm:cxn modelId="{234E8857-4E93-4EBF-8F96-E4F828164C73}" type="presParOf" srcId="{A62FF19D-D33C-41B2-9A7E-9D0330B4C5F5}" destId="{C4FE0B25-4B9B-401A-8CF4-F29FC1238F55}" srcOrd="3" destOrd="0" presId="urn:microsoft.com/office/officeart/2018/2/layout/IconVerticalSolidList"/>
    <dgm:cxn modelId="{E72CA601-93D5-4C2C-824E-0A10BDD05E6D}" type="presParOf" srcId="{6EF75B15-0BFA-4F3A-8FDB-99C76D80C2F8}" destId="{9C7CB21A-2FBB-4527-9007-435B7CB3041B}" srcOrd="1" destOrd="0" presId="urn:microsoft.com/office/officeart/2018/2/layout/IconVerticalSolidList"/>
    <dgm:cxn modelId="{A108AC25-8BE9-4B1B-9A9E-24C011BE0FAB}" type="presParOf" srcId="{6EF75B15-0BFA-4F3A-8FDB-99C76D80C2F8}" destId="{EEFB8426-499F-4F3B-834F-2079B14D0CDD}" srcOrd="2" destOrd="0" presId="urn:microsoft.com/office/officeart/2018/2/layout/IconVerticalSolidList"/>
    <dgm:cxn modelId="{3910A742-6298-4211-AC7C-8FFBA662A5FE}" type="presParOf" srcId="{EEFB8426-499F-4F3B-834F-2079B14D0CDD}" destId="{AE2637F0-D928-4F17-9519-672AE2743EF1}" srcOrd="0" destOrd="0" presId="urn:microsoft.com/office/officeart/2018/2/layout/IconVerticalSolidList"/>
    <dgm:cxn modelId="{76D47F5D-272F-4CD3-8AB4-8CA6FE506D51}" type="presParOf" srcId="{EEFB8426-499F-4F3B-834F-2079B14D0CDD}" destId="{6A3A84D8-C9CA-4C82-9546-C6B59924DBDF}" srcOrd="1" destOrd="0" presId="urn:microsoft.com/office/officeart/2018/2/layout/IconVerticalSolidList"/>
    <dgm:cxn modelId="{D741BFC2-D948-4255-9BC0-47E154CC9DC3}" type="presParOf" srcId="{EEFB8426-499F-4F3B-834F-2079B14D0CDD}" destId="{CFDA3784-A2D7-484B-BFC3-52D08CFF44A7}" srcOrd="2" destOrd="0" presId="urn:microsoft.com/office/officeart/2018/2/layout/IconVerticalSolidList"/>
    <dgm:cxn modelId="{BDEACB22-E7E6-4A1C-84E8-00D267D65EDF}" type="presParOf" srcId="{EEFB8426-499F-4F3B-834F-2079B14D0CDD}" destId="{6934B998-C0DB-46D2-B23B-D4E9525DB4EF}" srcOrd="3" destOrd="0" presId="urn:microsoft.com/office/officeart/2018/2/layout/IconVerticalSolidList"/>
    <dgm:cxn modelId="{100B6EB5-DA59-4EDC-B627-256D4814FC73}" type="presParOf" srcId="{6EF75B15-0BFA-4F3A-8FDB-99C76D80C2F8}" destId="{9A726732-1EFC-4923-AE88-3CD5B7AE59B3}" srcOrd="3" destOrd="0" presId="urn:microsoft.com/office/officeart/2018/2/layout/IconVerticalSolidList"/>
    <dgm:cxn modelId="{C63311D9-641A-49F2-8DD9-8C4843286F66}" type="presParOf" srcId="{6EF75B15-0BFA-4F3A-8FDB-99C76D80C2F8}" destId="{4A34F060-5026-4749-8F67-591900AE4AFB}" srcOrd="4" destOrd="0" presId="urn:microsoft.com/office/officeart/2018/2/layout/IconVerticalSolidList"/>
    <dgm:cxn modelId="{0FFF14B9-52E3-4BA1-88A0-D7EF9BC7C308}" type="presParOf" srcId="{4A34F060-5026-4749-8F67-591900AE4AFB}" destId="{CE6E9F27-4261-499F-8667-84F0F0959F70}" srcOrd="0" destOrd="0" presId="urn:microsoft.com/office/officeart/2018/2/layout/IconVerticalSolidList"/>
    <dgm:cxn modelId="{6BC0A7C5-EA22-4A9C-ABDC-F96E7D3719C4}" type="presParOf" srcId="{4A34F060-5026-4749-8F67-591900AE4AFB}" destId="{E7153B3F-7DB7-4A3C-A396-24BB25EA0BBF}" srcOrd="1" destOrd="0" presId="urn:microsoft.com/office/officeart/2018/2/layout/IconVerticalSolidList"/>
    <dgm:cxn modelId="{02D4DCE9-A28A-4F37-8FD5-72E278655AA0}" type="presParOf" srcId="{4A34F060-5026-4749-8F67-591900AE4AFB}" destId="{B971234B-0496-4DEC-BE56-C4D085B6C6C4}" srcOrd="2" destOrd="0" presId="urn:microsoft.com/office/officeart/2018/2/layout/IconVerticalSolidList"/>
    <dgm:cxn modelId="{DF54037D-6708-4840-BD26-1F954E3EA868}" type="presParOf" srcId="{4A34F060-5026-4749-8F67-591900AE4AFB}" destId="{73BCBD4E-82C6-4FC4-AF35-861E886CE5C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ED871-4473-4FC2-9953-A11970AC1D25}">
      <dsp:nvSpPr>
        <dsp:cNvPr id="0" name=""/>
        <dsp:cNvSpPr/>
      </dsp:nvSpPr>
      <dsp:spPr>
        <a:xfrm>
          <a:off x="0" y="142949"/>
          <a:ext cx="6492875" cy="238095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"Math has always been difficult for me to learn just by reading it. Working on an interactive platform with my instructor has helped me significantly. I was first afraid I was going to fail the course and now I am more confident with working on Algebra." </a:t>
          </a:r>
        </a:p>
      </dsp:txBody>
      <dsp:txXfrm>
        <a:off x="116228" y="259177"/>
        <a:ext cx="6260419" cy="2148494"/>
      </dsp:txXfrm>
    </dsp:sp>
    <dsp:sp modelId="{B54432D1-E051-4029-A946-564C577840D4}">
      <dsp:nvSpPr>
        <dsp:cNvPr id="0" name=""/>
        <dsp:cNvSpPr/>
      </dsp:nvSpPr>
      <dsp:spPr>
        <a:xfrm>
          <a:off x="0" y="2581500"/>
          <a:ext cx="6492875" cy="2380950"/>
        </a:xfrm>
        <a:prstGeom prst="roundRect">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“For me being able to interact with you and ask questions about the work if I was confused was very important.  Also seeing the examples of how to work the problems was also very beneficial.  To this point for me (and I only have 3 classes left), I feel I have done the best work in your class because I had the availability of interacting with you and the help to understand it better if I was confused. ”</a:t>
          </a:r>
        </a:p>
      </dsp:txBody>
      <dsp:txXfrm>
        <a:off x="116228" y="2697728"/>
        <a:ext cx="6260419" cy="2148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35C4A-FF19-41BD-BEBB-37E7C1E15ED3}">
      <dsp:nvSpPr>
        <dsp:cNvPr id="0" name=""/>
        <dsp:cNvSpPr/>
      </dsp:nvSpPr>
      <dsp:spPr>
        <a:xfrm>
          <a:off x="0" y="2118"/>
          <a:ext cx="6492875" cy="10739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BE8075-DFB6-4BF8-92AB-512128E18A4F}">
      <dsp:nvSpPr>
        <dsp:cNvPr id="0" name=""/>
        <dsp:cNvSpPr/>
      </dsp:nvSpPr>
      <dsp:spPr>
        <a:xfrm>
          <a:off x="324863" y="243752"/>
          <a:ext cx="590660" cy="590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0DC14D-4BB2-4BB6-A5F5-78FEF8289FAE}">
      <dsp:nvSpPr>
        <dsp:cNvPr id="0" name=""/>
        <dsp:cNvSpPr/>
      </dsp:nvSpPr>
      <dsp:spPr>
        <a:xfrm>
          <a:off x="1240387" y="2118"/>
          <a:ext cx="5252487" cy="1073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57" tIns="113657" rIns="113657" bIns="113657" numCol="1" spcCol="1270" anchor="ctr" anchorCtr="0">
          <a:noAutofit/>
        </a:bodyPr>
        <a:lstStyle/>
        <a:p>
          <a:pPr marL="0" lvl="0" indent="0" algn="l" defTabSz="977900">
            <a:lnSpc>
              <a:spcPct val="90000"/>
            </a:lnSpc>
            <a:spcBef>
              <a:spcPct val="0"/>
            </a:spcBef>
            <a:spcAft>
              <a:spcPct val="35000"/>
            </a:spcAft>
            <a:buNone/>
          </a:pPr>
          <a:r>
            <a:rPr lang="en-US" sz="2200" kern="1200" dirty="0"/>
            <a:t>Fewer students are withdrawing from the course</a:t>
          </a:r>
        </a:p>
      </dsp:txBody>
      <dsp:txXfrm>
        <a:off x="1240387" y="2118"/>
        <a:ext cx="5252487" cy="1073928"/>
      </dsp:txXfrm>
    </dsp:sp>
    <dsp:sp modelId="{68F40B20-89A0-411D-898E-BB17F2ABFF56}">
      <dsp:nvSpPr>
        <dsp:cNvPr id="0" name=""/>
        <dsp:cNvSpPr/>
      </dsp:nvSpPr>
      <dsp:spPr>
        <a:xfrm>
          <a:off x="0" y="1344530"/>
          <a:ext cx="6492875" cy="10739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B3E9A1-9B3A-4EC7-B19C-09B19C11DCC3}">
      <dsp:nvSpPr>
        <dsp:cNvPr id="0" name=""/>
        <dsp:cNvSpPr/>
      </dsp:nvSpPr>
      <dsp:spPr>
        <a:xfrm>
          <a:off x="324863" y="1586164"/>
          <a:ext cx="590660" cy="5906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591EFC-E31B-4608-B897-5C6466C86762}">
      <dsp:nvSpPr>
        <dsp:cNvPr id="0" name=""/>
        <dsp:cNvSpPr/>
      </dsp:nvSpPr>
      <dsp:spPr>
        <a:xfrm>
          <a:off x="1240387" y="1344530"/>
          <a:ext cx="5252487" cy="1073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57" tIns="113657" rIns="113657" bIns="113657" numCol="1" spcCol="1270" anchor="ctr" anchorCtr="0">
          <a:noAutofit/>
        </a:bodyPr>
        <a:lstStyle/>
        <a:p>
          <a:pPr marL="0" lvl="0" indent="0" algn="l" defTabSz="977900">
            <a:lnSpc>
              <a:spcPct val="90000"/>
            </a:lnSpc>
            <a:spcBef>
              <a:spcPct val="0"/>
            </a:spcBef>
            <a:spcAft>
              <a:spcPct val="35000"/>
            </a:spcAft>
            <a:buNone/>
          </a:pPr>
          <a:r>
            <a:rPr lang="en-US" sz="2200" kern="1200"/>
            <a:t>Students who do withdraw stick with the course longer</a:t>
          </a:r>
        </a:p>
      </dsp:txBody>
      <dsp:txXfrm>
        <a:off x="1240387" y="1344530"/>
        <a:ext cx="5252487" cy="1073928"/>
      </dsp:txXfrm>
    </dsp:sp>
    <dsp:sp modelId="{F63FFF7C-8A4B-48BB-B372-5E3AB68F6679}">
      <dsp:nvSpPr>
        <dsp:cNvPr id="0" name=""/>
        <dsp:cNvSpPr/>
      </dsp:nvSpPr>
      <dsp:spPr>
        <a:xfrm>
          <a:off x="0" y="2686941"/>
          <a:ext cx="6492875" cy="10739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C5CFBB-E098-46E4-9DC2-0F9A1D6DD4FF}">
      <dsp:nvSpPr>
        <dsp:cNvPr id="0" name=""/>
        <dsp:cNvSpPr/>
      </dsp:nvSpPr>
      <dsp:spPr>
        <a:xfrm>
          <a:off x="324863" y="2928575"/>
          <a:ext cx="590660" cy="590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23E30B-EAF1-4A6F-80CF-E10C4400AD54}">
      <dsp:nvSpPr>
        <dsp:cNvPr id="0" name=""/>
        <dsp:cNvSpPr/>
      </dsp:nvSpPr>
      <dsp:spPr>
        <a:xfrm>
          <a:off x="1240387" y="2686941"/>
          <a:ext cx="5252487" cy="1073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57" tIns="113657" rIns="113657" bIns="113657" numCol="1" spcCol="1270" anchor="ctr" anchorCtr="0">
          <a:noAutofit/>
        </a:bodyPr>
        <a:lstStyle/>
        <a:p>
          <a:pPr marL="0" lvl="0" indent="0" algn="l" defTabSz="977900">
            <a:lnSpc>
              <a:spcPct val="90000"/>
            </a:lnSpc>
            <a:spcBef>
              <a:spcPct val="0"/>
            </a:spcBef>
            <a:spcAft>
              <a:spcPct val="35000"/>
            </a:spcAft>
            <a:buNone/>
          </a:pPr>
          <a:r>
            <a:rPr lang="en-US" sz="2200" kern="1200"/>
            <a:t>The pass rate has increased </a:t>
          </a:r>
        </a:p>
      </dsp:txBody>
      <dsp:txXfrm>
        <a:off x="1240387" y="2686941"/>
        <a:ext cx="5252487" cy="1073928"/>
      </dsp:txXfrm>
    </dsp:sp>
    <dsp:sp modelId="{30EFB606-5498-49D8-A52B-16DAFC0AC0DA}">
      <dsp:nvSpPr>
        <dsp:cNvPr id="0" name=""/>
        <dsp:cNvSpPr/>
      </dsp:nvSpPr>
      <dsp:spPr>
        <a:xfrm>
          <a:off x="0" y="4029352"/>
          <a:ext cx="6492875" cy="10739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32447A-C48B-4174-9E4D-9076BD9D6E4B}">
      <dsp:nvSpPr>
        <dsp:cNvPr id="0" name=""/>
        <dsp:cNvSpPr/>
      </dsp:nvSpPr>
      <dsp:spPr>
        <a:xfrm>
          <a:off x="324863" y="4270986"/>
          <a:ext cx="590660" cy="5906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F97C42-6675-4461-AD42-54E4BAAC5EAC}">
      <dsp:nvSpPr>
        <dsp:cNvPr id="0" name=""/>
        <dsp:cNvSpPr/>
      </dsp:nvSpPr>
      <dsp:spPr>
        <a:xfrm>
          <a:off x="1240387" y="4029352"/>
          <a:ext cx="5252487" cy="1073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57" tIns="113657" rIns="113657" bIns="113657" numCol="1" spcCol="1270" anchor="ctr" anchorCtr="0">
          <a:noAutofit/>
        </a:bodyPr>
        <a:lstStyle/>
        <a:p>
          <a:pPr marL="0" lvl="0" indent="0" algn="l" defTabSz="977900">
            <a:lnSpc>
              <a:spcPct val="90000"/>
            </a:lnSpc>
            <a:spcBef>
              <a:spcPct val="0"/>
            </a:spcBef>
            <a:spcAft>
              <a:spcPct val="35000"/>
            </a:spcAft>
            <a:buNone/>
          </a:pPr>
          <a:r>
            <a:rPr lang="en-US" sz="2200" kern="1200"/>
            <a:t>Students report higher satisfaction with the course and with the university</a:t>
          </a:r>
        </a:p>
      </dsp:txBody>
      <dsp:txXfrm>
        <a:off x="1240387" y="4029352"/>
        <a:ext cx="5252487" cy="1073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97F7E-40CA-4F15-9B52-00B12D770DCD}">
      <dsp:nvSpPr>
        <dsp:cNvPr id="0" name=""/>
        <dsp:cNvSpPr/>
      </dsp:nvSpPr>
      <dsp:spPr>
        <a:xfrm>
          <a:off x="0" y="557"/>
          <a:ext cx="6237359"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C51B54-70AB-432A-A6FA-2B3543B88D28}">
      <dsp:nvSpPr>
        <dsp:cNvPr id="0" name=""/>
        <dsp:cNvSpPr/>
      </dsp:nvSpPr>
      <dsp:spPr>
        <a:xfrm>
          <a:off x="0" y="557"/>
          <a:ext cx="6237359" cy="913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Zoom</a:t>
          </a:r>
        </a:p>
      </dsp:txBody>
      <dsp:txXfrm>
        <a:off x="0" y="557"/>
        <a:ext cx="6237359" cy="913035"/>
      </dsp:txXfrm>
    </dsp:sp>
    <dsp:sp modelId="{880CA072-4431-4DE3-80BA-20D78DFE00EB}">
      <dsp:nvSpPr>
        <dsp:cNvPr id="0" name=""/>
        <dsp:cNvSpPr/>
      </dsp:nvSpPr>
      <dsp:spPr>
        <a:xfrm>
          <a:off x="0" y="913592"/>
          <a:ext cx="6237359" cy="0"/>
        </a:xfrm>
        <a:prstGeom prst="line">
          <a:avLst/>
        </a:prstGeom>
        <a:solidFill>
          <a:schemeClr val="accent2">
            <a:hueOff val="-898490"/>
            <a:satOff val="6181"/>
            <a:lumOff val="686"/>
            <a:alphaOff val="0"/>
          </a:schemeClr>
        </a:solidFill>
        <a:ln w="15875" cap="rnd" cmpd="sng" algn="ctr">
          <a:solidFill>
            <a:schemeClr val="accent2">
              <a:hueOff val="-898490"/>
              <a:satOff val="6181"/>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2B35A-8BDA-4B31-9F85-EA135C223DF2}">
      <dsp:nvSpPr>
        <dsp:cNvPr id="0" name=""/>
        <dsp:cNvSpPr/>
      </dsp:nvSpPr>
      <dsp:spPr>
        <a:xfrm>
          <a:off x="0" y="913592"/>
          <a:ext cx="6237359" cy="913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Blackboard Collaborate</a:t>
          </a:r>
        </a:p>
      </dsp:txBody>
      <dsp:txXfrm>
        <a:off x="0" y="913592"/>
        <a:ext cx="6237359" cy="913035"/>
      </dsp:txXfrm>
    </dsp:sp>
    <dsp:sp modelId="{4FA869BD-60EB-4523-AFDB-D4C0FE506FF3}">
      <dsp:nvSpPr>
        <dsp:cNvPr id="0" name=""/>
        <dsp:cNvSpPr/>
      </dsp:nvSpPr>
      <dsp:spPr>
        <a:xfrm>
          <a:off x="0" y="1826627"/>
          <a:ext cx="6237359" cy="0"/>
        </a:xfrm>
        <a:prstGeom prst="line">
          <a:avLst/>
        </a:prstGeom>
        <a:solidFill>
          <a:schemeClr val="accent2">
            <a:hueOff val="-1796981"/>
            <a:satOff val="12361"/>
            <a:lumOff val="1372"/>
            <a:alphaOff val="0"/>
          </a:schemeClr>
        </a:solidFill>
        <a:ln w="15875" cap="rnd" cmpd="sng" algn="ctr">
          <a:solidFill>
            <a:schemeClr val="accent2">
              <a:hueOff val="-1796981"/>
              <a:satOff val="12361"/>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5BA3D1-0EEE-49D8-ABAE-5378749C344D}">
      <dsp:nvSpPr>
        <dsp:cNvPr id="0" name=""/>
        <dsp:cNvSpPr/>
      </dsp:nvSpPr>
      <dsp:spPr>
        <a:xfrm>
          <a:off x="0" y="1826627"/>
          <a:ext cx="6237359" cy="913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YouTube Live</a:t>
          </a:r>
        </a:p>
      </dsp:txBody>
      <dsp:txXfrm>
        <a:off x="0" y="1826627"/>
        <a:ext cx="6237359" cy="913035"/>
      </dsp:txXfrm>
    </dsp:sp>
    <dsp:sp modelId="{F1631781-3910-4266-84C8-A8EC780DAE09}">
      <dsp:nvSpPr>
        <dsp:cNvPr id="0" name=""/>
        <dsp:cNvSpPr/>
      </dsp:nvSpPr>
      <dsp:spPr>
        <a:xfrm>
          <a:off x="0" y="2739663"/>
          <a:ext cx="6237359" cy="0"/>
        </a:xfrm>
        <a:prstGeom prst="line">
          <a:avLst/>
        </a:prstGeom>
        <a:solidFill>
          <a:schemeClr val="accent2">
            <a:hueOff val="-2695471"/>
            <a:satOff val="18542"/>
            <a:lumOff val="2058"/>
            <a:alphaOff val="0"/>
          </a:schemeClr>
        </a:solidFill>
        <a:ln w="15875" cap="rnd" cmpd="sng" algn="ctr">
          <a:solidFill>
            <a:schemeClr val="accent2">
              <a:hueOff val="-2695471"/>
              <a:satOff val="18542"/>
              <a:lumOff val="20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70A969-EBC9-400C-A88B-96B61D96D003}">
      <dsp:nvSpPr>
        <dsp:cNvPr id="0" name=""/>
        <dsp:cNvSpPr/>
      </dsp:nvSpPr>
      <dsp:spPr>
        <a:xfrm>
          <a:off x="0" y="2739663"/>
          <a:ext cx="6237359" cy="913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Go-To Meeting</a:t>
          </a:r>
        </a:p>
      </dsp:txBody>
      <dsp:txXfrm>
        <a:off x="0" y="2739663"/>
        <a:ext cx="6237359" cy="913035"/>
      </dsp:txXfrm>
    </dsp:sp>
    <dsp:sp modelId="{E71E5A96-3C01-4D48-9856-66FB45E82FC1}">
      <dsp:nvSpPr>
        <dsp:cNvPr id="0" name=""/>
        <dsp:cNvSpPr/>
      </dsp:nvSpPr>
      <dsp:spPr>
        <a:xfrm>
          <a:off x="0" y="3652698"/>
          <a:ext cx="6237359" cy="0"/>
        </a:xfrm>
        <a:prstGeom prst="line">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482C92-9598-48C0-B7A8-69DF9425FA54}">
      <dsp:nvSpPr>
        <dsp:cNvPr id="0" name=""/>
        <dsp:cNvSpPr/>
      </dsp:nvSpPr>
      <dsp:spPr>
        <a:xfrm>
          <a:off x="0" y="3652698"/>
          <a:ext cx="6237359" cy="913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Google Hangouts</a:t>
          </a:r>
        </a:p>
      </dsp:txBody>
      <dsp:txXfrm>
        <a:off x="0" y="3652698"/>
        <a:ext cx="6237359" cy="913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47946-38B8-4B9D-B8DA-6B2202BDE670}">
      <dsp:nvSpPr>
        <dsp:cNvPr id="0" name=""/>
        <dsp:cNvSpPr/>
      </dsp:nvSpPr>
      <dsp:spPr>
        <a:xfrm>
          <a:off x="0" y="623"/>
          <a:ext cx="6492875" cy="14583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932957-B4F0-4D1F-BE8F-3719E3F58AC6}">
      <dsp:nvSpPr>
        <dsp:cNvPr id="0" name=""/>
        <dsp:cNvSpPr/>
      </dsp:nvSpPr>
      <dsp:spPr>
        <a:xfrm>
          <a:off x="441144" y="328747"/>
          <a:ext cx="802081" cy="8020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69E60F-8849-4023-873D-17060396FD58}">
      <dsp:nvSpPr>
        <dsp:cNvPr id="0" name=""/>
        <dsp:cNvSpPr/>
      </dsp:nvSpPr>
      <dsp:spPr>
        <a:xfrm>
          <a:off x="1684370" y="623"/>
          <a:ext cx="2921793" cy="1458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40" tIns="154340" rIns="154340" bIns="154340" numCol="1" spcCol="1270" anchor="ctr" anchorCtr="0">
          <a:noAutofit/>
        </a:bodyPr>
        <a:lstStyle/>
        <a:p>
          <a:pPr marL="0" lvl="0" indent="0" algn="l" defTabSz="1111250">
            <a:lnSpc>
              <a:spcPct val="90000"/>
            </a:lnSpc>
            <a:spcBef>
              <a:spcPct val="0"/>
            </a:spcBef>
            <a:spcAft>
              <a:spcPct val="35000"/>
            </a:spcAft>
            <a:buNone/>
          </a:pPr>
          <a:r>
            <a:rPr lang="en-US" sz="2500" kern="1200"/>
            <a:t>Availability of students!</a:t>
          </a:r>
        </a:p>
      </dsp:txBody>
      <dsp:txXfrm>
        <a:off x="1684370" y="623"/>
        <a:ext cx="2921793" cy="1458329"/>
      </dsp:txXfrm>
    </dsp:sp>
    <dsp:sp modelId="{94BFD661-1612-4B65-910F-7579E57FB08F}">
      <dsp:nvSpPr>
        <dsp:cNvPr id="0" name=""/>
        <dsp:cNvSpPr/>
      </dsp:nvSpPr>
      <dsp:spPr>
        <a:xfrm>
          <a:off x="4606164" y="623"/>
          <a:ext cx="1886710" cy="1458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40" tIns="154340" rIns="154340" bIns="154340" numCol="1" spcCol="1270" anchor="ctr" anchorCtr="0">
          <a:noAutofit/>
        </a:bodyPr>
        <a:lstStyle/>
        <a:p>
          <a:pPr marL="0" lvl="0" indent="0" algn="l" defTabSz="711200">
            <a:lnSpc>
              <a:spcPct val="90000"/>
            </a:lnSpc>
            <a:spcBef>
              <a:spcPct val="0"/>
            </a:spcBef>
            <a:spcAft>
              <a:spcPct val="35000"/>
            </a:spcAft>
            <a:buNone/>
          </a:pPr>
          <a:r>
            <a:rPr lang="en-US" sz="1600" kern="1200"/>
            <a:t>Survey them for availability</a:t>
          </a:r>
        </a:p>
        <a:p>
          <a:pPr marL="0" lvl="0" indent="0" algn="l" defTabSz="711200">
            <a:lnSpc>
              <a:spcPct val="90000"/>
            </a:lnSpc>
            <a:spcBef>
              <a:spcPct val="0"/>
            </a:spcBef>
            <a:spcAft>
              <a:spcPct val="35000"/>
            </a:spcAft>
            <a:buNone/>
          </a:pPr>
          <a:r>
            <a:rPr lang="en-US" sz="1600" kern="1200"/>
            <a:t>Survey monkey, google forms, etc</a:t>
          </a:r>
        </a:p>
      </dsp:txBody>
      <dsp:txXfrm>
        <a:off x="4606164" y="623"/>
        <a:ext cx="1886710" cy="1458329"/>
      </dsp:txXfrm>
    </dsp:sp>
    <dsp:sp modelId="{81A664DD-C581-480D-8D19-939F9617F881}">
      <dsp:nvSpPr>
        <dsp:cNvPr id="0" name=""/>
        <dsp:cNvSpPr/>
      </dsp:nvSpPr>
      <dsp:spPr>
        <a:xfrm>
          <a:off x="0" y="1823535"/>
          <a:ext cx="6492875" cy="145832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32CF03-D2D5-44A0-BDF3-7CEABE7E13A8}">
      <dsp:nvSpPr>
        <dsp:cNvPr id="0" name=""/>
        <dsp:cNvSpPr/>
      </dsp:nvSpPr>
      <dsp:spPr>
        <a:xfrm>
          <a:off x="441144" y="2151659"/>
          <a:ext cx="802081" cy="8020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AEB496-CC32-4521-B55C-59D099BD42D7}">
      <dsp:nvSpPr>
        <dsp:cNvPr id="0" name=""/>
        <dsp:cNvSpPr/>
      </dsp:nvSpPr>
      <dsp:spPr>
        <a:xfrm>
          <a:off x="1684370" y="1823535"/>
          <a:ext cx="4808504" cy="1458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40" tIns="154340" rIns="154340" bIns="154340" numCol="1" spcCol="1270" anchor="ctr" anchorCtr="0">
          <a:noAutofit/>
        </a:bodyPr>
        <a:lstStyle/>
        <a:p>
          <a:pPr marL="0" lvl="0" indent="0" algn="l" defTabSz="1111250">
            <a:lnSpc>
              <a:spcPct val="90000"/>
            </a:lnSpc>
            <a:spcBef>
              <a:spcPct val="0"/>
            </a:spcBef>
            <a:spcAft>
              <a:spcPct val="35000"/>
            </a:spcAft>
            <a:buNone/>
          </a:pPr>
          <a:r>
            <a:rPr lang="en-US" sz="2500" kern="1200"/>
            <a:t>Availability of yourself!</a:t>
          </a:r>
        </a:p>
      </dsp:txBody>
      <dsp:txXfrm>
        <a:off x="1684370" y="1823535"/>
        <a:ext cx="4808504" cy="1458329"/>
      </dsp:txXfrm>
    </dsp:sp>
    <dsp:sp modelId="{46440FC6-CD3E-4CCB-A7FA-2548E4187C7B}">
      <dsp:nvSpPr>
        <dsp:cNvPr id="0" name=""/>
        <dsp:cNvSpPr/>
      </dsp:nvSpPr>
      <dsp:spPr>
        <a:xfrm>
          <a:off x="0" y="3646447"/>
          <a:ext cx="6492875" cy="145832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D35D7A-51AF-442A-8336-775AD791BA92}">
      <dsp:nvSpPr>
        <dsp:cNvPr id="0" name=""/>
        <dsp:cNvSpPr/>
      </dsp:nvSpPr>
      <dsp:spPr>
        <a:xfrm>
          <a:off x="441144" y="3974571"/>
          <a:ext cx="802081" cy="8020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385EE9-5884-4049-A255-D20F232D745B}">
      <dsp:nvSpPr>
        <dsp:cNvPr id="0" name=""/>
        <dsp:cNvSpPr/>
      </dsp:nvSpPr>
      <dsp:spPr>
        <a:xfrm>
          <a:off x="1684370" y="3646447"/>
          <a:ext cx="2921793" cy="1458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40" tIns="154340" rIns="154340" bIns="154340" numCol="1" spcCol="1270" anchor="ctr" anchorCtr="0">
          <a:noAutofit/>
        </a:bodyPr>
        <a:lstStyle/>
        <a:p>
          <a:pPr marL="0" lvl="0" indent="0" algn="l" defTabSz="1111250">
            <a:lnSpc>
              <a:spcPct val="90000"/>
            </a:lnSpc>
            <a:spcBef>
              <a:spcPct val="0"/>
            </a:spcBef>
            <a:spcAft>
              <a:spcPct val="35000"/>
            </a:spcAft>
            <a:buNone/>
          </a:pPr>
          <a:r>
            <a:rPr lang="en-US" sz="2500" kern="1200"/>
            <a:t>Try for a mix of times for best results </a:t>
          </a:r>
        </a:p>
      </dsp:txBody>
      <dsp:txXfrm>
        <a:off x="1684370" y="3646447"/>
        <a:ext cx="2921793" cy="1458329"/>
      </dsp:txXfrm>
    </dsp:sp>
    <dsp:sp modelId="{8CEEA256-8126-4F93-8DFA-BAEFC12D020E}">
      <dsp:nvSpPr>
        <dsp:cNvPr id="0" name=""/>
        <dsp:cNvSpPr/>
      </dsp:nvSpPr>
      <dsp:spPr>
        <a:xfrm>
          <a:off x="4606164" y="3646447"/>
          <a:ext cx="1886710" cy="1458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40" tIns="154340" rIns="154340" bIns="154340" numCol="1" spcCol="1270" anchor="ctr" anchorCtr="0">
          <a:noAutofit/>
        </a:bodyPr>
        <a:lstStyle/>
        <a:p>
          <a:pPr marL="0" lvl="0" indent="0" algn="l" defTabSz="711200">
            <a:lnSpc>
              <a:spcPct val="90000"/>
            </a:lnSpc>
            <a:spcBef>
              <a:spcPct val="0"/>
            </a:spcBef>
            <a:spcAft>
              <a:spcPct val="35000"/>
            </a:spcAft>
            <a:buNone/>
          </a:pPr>
          <a:r>
            <a:rPr lang="en-US" sz="1600" kern="1200"/>
            <a:t>Weekday and weekends</a:t>
          </a:r>
        </a:p>
        <a:p>
          <a:pPr marL="0" lvl="0" indent="0" algn="l" defTabSz="711200">
            <a:lnSpc>
              <a:spcPct val="90000"/>
            </a:lnSpc>
            <a:spcBef>
              <a:spcPct val="0"/>
            </a:spcBef>
            <a:spcAft>
              <a:spcPct val="35000"/>
            </a:spcAft>
            <a:buNone/>
          </a:pPr>
          <a:r>
            <a:rPr lang="en-US" sz="1600" kern="1200"/>
            <a:t>Lunch time and evenings</a:t>
          </a:r>
        </a:p>
      </dsp:txBody>
      <dsp:txXfrm>
        <a:off x="4606164" y="3646447"/>
        <a:ext cx="1886710" cy="14583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A1EC5-8775-430E-BB9F-EFC895FBB4C5}">
      <dsp:nvSpPr>
        <dsp:cNvPr id="0" name=""/>
        <dsp:cNvSpPr/>
      </dsp:nvSpPr>
      <dsp:spPr>
        <a:xfrm>
          <a:off x="636511" y="369040"/>
          <a:ext cx="1249400" cy="12494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33269-766D-4824-8D46-4A92C71FD41D}">
      <dsp:nvSpPr>
        <dsp:cNvPr id="0" name=""/>
        <dsp:cNvSpPr/>
      </dsp:nvSpPr>
      <dsp:spPr>
        <a:xfrm>
          <a:off x="902776" y="635305"/>
          <a:ext cx="716869" cy="7168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BAA97F-8727-48A9-9856-FE75B3CD6A5D}">
      <dsp:nvSpPr>
        <dsp:cNvPr id="0" name=""/>
        <dsp:cNvSpPr/>
      </dsp:nvSpPr>
      <dsp:spPr>
        <a:xfrm>
          <a:off x="237112" y="2007597"/>
          <a:ext cx="20481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Announcements</a:t>
          </a:r>
        </a:p>
      </dsp:txBody>
      <dsp:txXfrm>
        <a:off x="237112" y="2007597"/>
        <a:ext cx="2048197" cy="720000"/>
      </dsp:txXfrm>
    </dsp:sp>
    <dsp:sp modelId="{B76E5F32-70B6-4830-9D09-D63BA0B96751}">
      <dsp:nvSpPr>
        <dsp:cNvPr id="0" name=""/>
        <dsp:cNvSpPr/>
      </dsp:nvSpPr>
      <dsp:spPr>
        <a:xfrm>
          <a:off x="3043143" y="369040"/>
          <a:ext cx="1249400" cy="12494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031D0-FBB5-4BB3-B713-1C9244A07032}">
      <dsp:nvSpPr>
        <dsp:cNvPr id="0" name=""/>
        <dsp:cNvSpPr/>
      </dsp:nvSpPr>
      <dsp:spPr>
        <a:xfrm>
          <a:off x="3309408" y="635305"/>
          <a:ext cx="716869" cy="7168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79C66F-6A09-42FE-ABFC-0B69AD1A47B0}">
      <dsp:nvSpPr>
        <dsp:cNvPr id="0" name=""/>
        <dsp:cNvSpPr/>
      </dsp:nvSpPr>
      <dsp:spPr>
        <a:xfrm>
          <a:off x="2643744" y="2007597"/>
          <a:ext cx="20481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Email</a:t>
          </a:r>
        </a:p>
      </dsp:txBody>
      <dsp:txXfrm>
        <a:off x="2643744" y="2007597"/>
        <a:ext cx="2048197" cy="720000"/>
      </dsp:txXfrm>
    </dsp:sp>
    <dsp:sp modelId="{087B4F7E-596B-4FEE-BF6C-BB0E128AFFA6}">
      <dsp:nvSpPr>
        <dsp:cNvPr id="0" name=""/>
        <dsp:cNvSpPr/>
      </dsp:nvSpPr>
      <dsp:spPr>
        <a:xfrm>
          <a:off x="5449775" y="369040"/>
          <a:ext cx="1249400" cy="12494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969643-8A3E-43B1-89F7-7EDDD92D5D14}">
      <dsp:nvSpPr>
        <dsp:cNvPr id="0" name=""/>
        <dsp:cNvSpPr/>
      </dsp:nvSpPr>
      <dsp:spPr>
        <a:xfrm>
          <a:off x="5716040" y="635305"/>
          <a:ext cx="716869" cy="7168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489335-46B7-4A92-8E90-6E86CBE5166B}">
      <dsp:nvSpPr>
        <dsp:cNvPr id="0" name=""/>
        <dsp:cNvSpPr/>
      </dsp:nvSpPr>
      <dsp:spPr>
        <a:xfrm>
          <a:off x="5050376" y="2007597"/>
          <a:ext cx="20481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Remind - free tool to send texts (requires students to opt-in)</a:t>
          </a:r>
        </a:p>
      </dsp:txBody>
      <dsp:txXfrm>
        <a:off x="5050376" y="2007597"/>
        <a:ext cx="2048197" cy="720000"/>
      </dsp:txXfrm>
    </dsp:sp>
    <dsp:sp modelId="{BB129CF8-F120-486D-9B83-BAA2DE64AEE0}">
      <dsp:nvSpPr>
        <dsp:cNvPr id="0" name=""/>
        <dsp:cNvSpPr/>
      </dsp:nvSpPr>
      <dsp:spPr>
        <a:xfrm>
          <a:off x="7856407" y="369040"/>
          <a:ext cx="1249400" cy="12494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32BAE6-36B8-4F83-9A2B-3C56DFC25638}">
      <dsp:nvSpPr>
        <dsp:cNvPr id="0" name=""/>
        <dsp:cNvSpPr/>
      </dsp:nvSpPr>
      <dsp:spPr>
        <a:xfrm>
          <a:off x="8122672" y="635305"/>
          <a:ext cx="716869" cy="7168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A004ED-4636-403D-9622-31BA91DC3045}">
      <dsp:nvSpPr>
        <dsp:cNvPr id="0" name=""/>
        <dsp:cNvSpPr/>
      </dsp:nvSpPr>
      <dsp:spPr>
        <a:xfrm>
          <a:off x="7457008" y="2007597"/>
          <a:ext cx="20481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Mention at end of previous session</a:t>
          </a:r>
        </a:p>
      </dsp:txBody>
      <dsp:txXfrm>
        <a:off x="7457008" y="2007597"/>
        <a:ext cx="2048197"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DBD39-47EC-48B9-8E37-C622147E7F3E}">
      <dsp:nvSpPr>
        <dsp:cNvPr id="0" name=""/>
        <dsp:cNvSpPr/>
      </dsp:nvSpPr>
      <dsp:spPr>
        <a:xfrm>
          <a:off x="0" y="623"/>
          <a:ext cx="6492875" cy="14583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FCA54-5487-44D9-8A37-2B24E31C30A8}">
      <dsp:nvSpPr>
        <dsp:cNvPr id="0" name=""/>
        <dsp:cNvSpPr/>
      </dsp:nvSpPr>
      <dsp:spPr>
        <a:xfrm>
          <a:off x="441144" y="328747"/>
          <a:ext cx="802081" cy="8020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DB84E4-EDD2-4066-B23D-8230099C6291}">
      <dsp:nvSpPr>
        <dsp:cNvPr id="0" name=""/>
        <dsp:cNvSpPr/>
      </dsp:nvSpPr>
      <dsp:spPr>
        <a:xfrm>
          <a:off x="1684370" y="623"/>
          <a:ext cx="4808504" cy="1458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40" tIns="154340" rIns="154340" bIns="154340" numCol="1" spcCol="1270" anchor="ctr" anchorCtr="0">
          <a:noAutofit/>
        </a:bodyPr>
        <a:lstStyle/>
        <a:p>
          <a:pPr marL="0" lvl="0" indent="0" algn="l" defTabSz="1111250">
            <a:lnSpc>
              <a:spcPct val="90000"/>
            </a:lnSpc>
            <a:spcBef>
              <a:spcPct val="0"/>
            </a:spcBef>
            <a:spcAft>
              <a:spcPct val="35000"/>
            </a:spcAft>
            <a:buNone/>
          </a:pPr>
          <a:r>
            <a:rPr lang="en-US" sz="2500" kern="1200"/>
            <a:t>Make sure your microphone and video are on and working</a:t>
          </a:r>
        </a:p>
      </dsp:txBody>
      <dsp:txXfrm>
        <a:off x="1684370" y="623"/>
        <a:ext cx="4808504" cy="1458329"/>
      </dsp:txXfrm>
    </dsp:sp>
    <dsp:sp modelId="{4943BFFB-9749-4F74-9D0D-9B605698644E}">
      <dsp:nvSpPr>
        <dsp:cNvPr id="0" name=""/>
        <dsp:cNvSpPr/>
      </dsp:nvSpPr>
      <dsp:spPr>
        <a:xfrm>
          <a:off x="0" y="1823535"/>
          <a:ext cx="6492875" cy="145832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91FE1A-120E-4EB9-8D78-05FBE0CA9684}">
      <dsp:nvSpPr>
        <dsp:cNvPr id="0" name=""/>
        <dsp:cNvSpPr/>
      </dsp:nvSpPr>
      <dsp:spPr>
        <a:xfrm>
          <a:off x="441144" y="2151659"/>
          <a:ext cx="802081" cy="8020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154DE5-271D-49FE-90E5-258037202834}">
      <dsp:nvSpPr>
        <dsp:cNvPr id="0" name=""/>
        <dsp:cNvSpPr/>
      </dsp:nvSpPr>
      <dsp:spPr>
        <a:xfrm>
          <a:off x="1684370" y="1823535"/>
          <a:ext cx="4808504" cy="1458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40" tIns="154340" rIns="154340" bIns="154340" numCol="1" spcCol="1270" anchor="ctr" anchorCtr="0">
          <a:noAutofit/>
        </a:bodyPr>
        <a:lstStyle/>
        <a:p>
          <a:pPr marL="0" lvl="0" indent="0" algn="l" defTabSz="1111250">
            <a:lnSpc>
              <a:spcPct val="90000"/>
            </a:lnSpc>
            <a:spcBef>
              <a:spcPct val="0"/>
            </a:spcBef>
            <a:spcAft>
              <a:spcPct val="35000"/>
            </a:spcAft>
            <a:buNone/>
          </a:pPr>
          <a:r>
            <a:rPr lang="en-US" sz="2500" kern="1200"/>
            <a:t>Make sure you start the recording process</a:t>
          </a:r>
        </a:p>
      </dsp:txBody>
      <dsp:txXfrm>
        <a:off x="1684370" y="1823535"/>
        <a:ext cx="4808504" cy="1458329"/>
      </dsp:txXfrm>
    </dsp:sp>
    <dsp:sp modelId="{935E13C4-C8B6-471B-B9E1-41E742DA5545}">
      <dsp:nvSpPr>
        <dsp:cNvPr id="0" name=""/>
        <dsp:cNvSpPr/>
      </dsp:nvSpPr>
      <dsp:spPr>
        <a:xfrm>
          <a:off x="0" y="3646447"/>
          <a:ext cx="6492875" cy="145832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93A3F3-AA90-45C6-9BA5-160B62556BBF}">
      <dsp:nvSpPr>
        <dsp:cNvPr id="0" name=""/>
        <dsp:cNvSpPr/>
      </dsp:nvSpPr>
      <dsp:spPr>
        <a:xfrm>
          <a:off x="441144" y="3974571"/>
          <a:ext cx="802081" cy="8020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0444BE-BCCF-4F65-9D5E-8292D4F4ACAD}">
      <dsp:nvSpPr>
        <dsp:cNvPr id="0" name=""/>
        <dsp:cNvSpPr/>
      </dsp:nvSpPr>
      <dsp:spPr>
        <a:xfrm>
          <a:off x="1684370" y="3646447"/>
          <a:ext cx="4808504" cy="1458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40" tIns="154340" rIns="154340" bIns="154340" numCol="1" spcCol="1270" anchor="ctr" anchorCtr="0">
          <a:noAutofit/>
        </a:bodyPr>
        <a:lstStyle/>
        <a:p>
          <a:pPr marL="0" lvl="0" indent="0" algn="l" defTabSz="1111250">
            <a:lnSpc>
              <a:spcPct val="90000"/>
            </a:lnSpc>
            <a:spcBef>
              <a:spcPct val="0"/>
            </a:spcBef>
            <a:spcAft>
              <a:spcPct val="35000"/>
            </a:spcAft>
            <a:buNone/>
          </a:pPr>
          <a:r>
            <a:rPr lang="en-US" sz="2500" kern="1200"/>
            <a:t>Have everything open and ready to go</a:t>
          </a:r>
        </a:p>
      </dsp:txBody>
      <dsp:txXfrm>
        <a:off x="1684370" y="3646447"/>
        <a:ext cx="4808504" cy="14583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CCE12-A370-40DD-8A4B-D48DB2C878D3}">
      <dsp:nvSpPr>
        <dsp:cNvPr id="0" name=""/>
        <dsp:cNvSpPr/>
      </dsp:nvSpPr>
      <dsp:spPr>
        <a:xfrm>
          <a:off x="0" y="3982571"/>
          <a:ext cx="9742319" cy="588241"/>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00000"/>
            </a:lnSpc>
            <a:spcBef>
              <a:spcPct val="0"/>
            </a:spcBef>
            <a:spcAft>
              <a:spcPct val="35000"/>
            </a:spcAft>
            <a:buNone/>
          </a:pPr>
          <a:r>
            <a:rPr lang="en-US" sz="2400" kern="1200" dirty="0"/>
            <a:t>Ending with how to contact you if questions arise later</a:t>
          </a:r>
        </a:p>
      </dsp:txBody>
      <dsp:txXfrm>
        <a:off x="0" y="3982571"/>
        <a:ext cx="9742319" cy="588241"/>
      </dsp:txXfrm>
    </dsp:sp>
    <dsp:sp modelId="{1927DB87-158A-4A42-8BA4-F71CAF2B0837}">
      <dsp:nvSpPr>
        <dsp:cNvPr id="0" name=""/>
        <dsp:cNvSpPr/>
      </dsp:nvSpPr>
      <dsp:spPr>
        <a:xfrm rot="10800000">
          <a:off x="0" y="1667186"/>
          <a:ext cx="9742319" cy="2338189"/>
        </a:xfrm>
        <a:prstGeom prst="upArrowCallout">
          <a:avLst/>
        </a:prstGeom>
        <a:solidFill>
          <a:schemeClr val="accent2">
            <a:hueOff val="-1796981"/>
            <a:satOff val="12361"/>
            <a:lumOff val="13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00000"/>
            </a:lnSpc>
            <a:spcBef>
              <a:spcPct val="0"/>
            </a:spcBef>
            <a:spcAft>
              <a:spcPct val="35000"/>
            </a:spcAft>
            <a:buNone/>
          </a:pPr>
          <a:r>
            <a:rPr lang="en-US" sz="2400" kern="1200"/>
            <a:t>Presentation – screenshare</a:t>
          </a:r>
        </a:p>
      </dsp:txBody>
      <dsp:txXfrm rot="-10800000">
        <a:off x="0" y="1667186"/>
        <a:ext cx="9742319" cy="820704"/>
      </dsp:txXfrm>
    </dsp:sp>
    <dsp:sp modelId="{A7C2674F-9A6B-4487-9322-7C341DEC9804}">
      <dsp:nvSpPr>
        <dsp:cNvPr id="0" name=""/>
        <dsp:cNvSpPr/>
      </dsp:nvSpPr>
      <dsp:spPr>
        <a:xfrm>
          <a:off x="4756" y="2487891"/>
          <a:ext cx="3244268" cy="699118"/>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100000"/>
            </a:lnSpc>
            <a:spcBef>
              <a:spcPct val="0"/>
            </a:spcBef>
            <a:spcAft>
              <a:spcPct val="35000"/>
            </a:spcAft>
            <a:buNone/>
          </a:pPr>
          <a:r>
            <a:rPr lang="en-US" sz="1600" kern="1200"/>
            <a:t>Remind them the session is recorded</a:t>
          </a:r>
        </a:p>
      </dsp:txBody>
      <dsp:txXfrm>
        <a:off x="4756" y="2487891"/>
        <a:ext cx="3244268" cy="699118"/>
      </dsp:txXfrm>
    </dsp:sp>
    <dsp:sp modelId="{7991E377-B1A9-471D-8655-AEC38E6E5D46}">
      <dsp:nvSpPr>
        <dsp:cNvPr id="0" name=""/>
        <dsp:cNvSpPr/>
      </dsp:nvSpPr>
      <dsp:spPr>
        <a:xfrm>
          <a:off x="3249025" y="2487891"/>
          <a:ext cx="3244268" cy="699118"/>
        </a:xfrm>
        <a:prstGeom prst="rect">
          <a:avLst/>
        </a:prstGeom>
        <a:solidFill>
          <a:schemeClr val="accent2">
            <a:tint val="40000"/>
            <a:alpha val="90000"/>
            <a:hueOff val="-1508147"/>
            <a:satOff val="8658"/>
            <a:lumOff val="571"/>
            <a:alphaOff val="0"/>
          </a:schemeClr>
        </a:solidFill>
        <a:ln w="15875" cap="rnd" cmpd="sng" algn="ctr">
          <a:solidFill>
            <a:schemeClr val="accent2">
              <a:tint val="40000"/>
              <a:alpha val="90000"/>
              <a:hueOff val="-1508147"/>
              <a:satOff val="8658"/>
              <a:lumOff val="5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100000"/>
            </a:lnSpc>
            <a:spcBef>
              <a:spcPct val="0"/>
            </a:spcBef>
            <a:spcAft>
              <a:spcPct val="35000"/>
            </a:spcAft>
            <a:buNone/>
          </a:pPr>
          <a:r>
            <a:rPr lang="en-US" sz="1600" kern="1200" dirty="0"/>
            <a:t>For lessons, ask them questions and provide examples or steps for them to do on their own</a:t>
          </a:r>
        </a:p>
      </dsp:txBody>
      <dsp:txXfrm>
        <a:off x="3249025" y="2487891"/>
        <a:ext cx="3244268" cy="699118"/>
      </dsp:txXfrm>
    </dsp:sp>
    <dsp:sp modelId="{AE88E8CB-91DF-4F05-BC39-89B409FD3AB6}">
      <dsp:nvSpPr>
        <dsp:cNvPr id="0" name=""/>
        <dsp:cNvSpPr/>
      </dsp:nvSpPr>
      <dsp:spPr>
        <a:xfrm>
          <a:off x="6493293" y="2487891"/>
          <a:ext cx="3244268" cy="699118"/>
        </a:xfrm>
        <a:prstGeom prst="rect">
          <a:avLst/>
        </a:prstGeom>
        <a:solidFill>
          <a:schemeClr val="accent2">
            <a:tint val="40000"/>
            <a:alpha val="90000"/>
            <a:hueOff val="-3016293"/>
            <a:satOff val="17316"/>
            <a:lumOff val="1143"/>
            <a:alphaOff val="0"/>
          </a:schemeClr>
        </a:solidFill>
        <a:ln w="15875" cap="rnd" cmpd="sng" algn="ctr">
          <a:solidFill>
            <a:schemeClr val="accent2">
              <a:tint val="40000"/>
              <a:alpha val="90000"/>
              <a:hueOff val="-3016293"/>
              <a:satOff val="17316"/>
              <a:lumOff val="11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100000"/>
            </a:lnSpc>
            <a:spcBef>
              <a:spcPct val="0"/>
            </a:spcBef>
            <a:spcAft>
              <a:spcPct val="35000"/>
            </a:spcAft>
            <a:buNone/>
          </a:pPr>
          <a:r>
            <a:rPr lang="en-US" sz="1600" kern="1200" dirty="0"/>
            <a:t>Continually ask if there are questions, and remind them how to ask them</a:t>
          </a:r>
        </a:p>
      </dsp:txBody>
      <dsp:txXfrm>
        <a:off x="6493293" y="2487891"/>
        <a:ext cx="3244268" cy="699118"/>
      </dsp:txXfrm>
    </dsp:sp>
    <dsp:sp modelId="{2BBCCF8A-F291-4CDB-8FD0-2363DD76D999}">
      <dsp:nvSpPr>
        <dsp:cNvPr id="0" name=""/>
        <dsp:cNvSpPr/>
      </dsp:nvSpPr>
      <dsp:spPr>
        <a:xfrm rot="10800000">
          <a:off x="0" y="1186"/>
          <a:ext cx="9742319" cy="1688804"/>
        </a:xfrm>
        <a:prstGeom prst="upArrowCallout">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00000"/>
            </a:lnSpc>
            <a:spcBef>
              <a:spcPct val="0"/>
            </a:spcBef>
            <a:spcAft>
              <a:spcPct val="35000"/>
            </a:spcAft>
            <a:buNone/>
          </a:pPr>
          <a:r>
            <a:rPr lang="en-US" sz="2400" kern="1200" dirty="0"/>
            <a:t>Start off with some brief chatting – how people are doing, </a:t>
          </a:r>
          <a:r>
            <a:rPr lang="en-US" sz="2400" kern="1200" dirty="0" err="1"/>
            <a:t>etc</a:t>
          </a:r>
          <a:r>
            <a:rPr lang="en-US" sz="2400" kern="1200" dirty="0"/>
            <a:t> </a:t>
          </a:r>
        </a:p>
      </dsp:txBody>
      <dsp:txXfrm rot="-10800000">
        <a:off x="0" y="1186"/>
        <a:ext cx="9742319" cy="592770"/>
      </dsp:txXfrm>
    </dsp:sp>
    <dsp:sp modelId="{C586C7F6-46A5-4817-9D92-50DA8000E994}">
      <dsp:nvSpPr>
        <dsp:cNvPr id="0" name=""/>
        <dsp:cNvSpPr/>
      </dsp:nvSpPr>
      <dsp:spPr>
        <a:xfrm>
          <a:off x="0" y="598140"/>
          <a:ext cx="9742319" cy="497234"/>
        </a:xfrm>
        <a:prstGeom prst="rect">
          <a:avLst/>
        </a:prstGeom>
        <a:solidFill>
          <a:schemeClr val="accent2">
            <a:tint val="40000"/>
            <a:alpha val="90000"/>
            <a:hueOff val="-4524440"/>
            <a:satOff val="25974"/>
            <a:lumOff val="1714"/>
            <a:alphaOff val="0"/>
          </a:schemeClr>
        </a:solidFill>
        <a:ln w="15875" cap="rnd" cmpd="sng" algn="ctr">
          <a:solidFill>
            <a:schemeClr val="accent2">
              <a:tint val="40000"/>
              <a:alpha val="90000"/>
              <a:hueOff val="-4524440"/>
              <a:satOff val="25974"/>
              <a:lumOff val="1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100000"/>
            </a:lnSpc>
            <a:spcBef>
              <a:spcPct val="0"/>
            </a:spcBef>
            <a:spcAft>
              <a:spcPct val="35000"/>
            </a:spcAft>
            <a:buNone/>
          </a:pPr>
          <a:r>
            <a:rPr lang="en-US" sz="1600" kern="1200" dirty="0"/>
            <a:t>Allows time for those who are joining a little late</a:t>
          </a:r>
        </a:p>
      </dsp:txBody>
      <dsp:txXfrm>
        <a:off x="0" y="598140"/>
        <a:ext cx="9742319" cy="4972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77E97-1EB0-4112-9D76-6F563F553E2F}">
      <dsp:nvSpPr>
        <dsp:cNvPr id="0" name=""/>
        <dsp:cNvSpPr/>
      </dsp:nvSpPr>
      <dsp:spPr>
        <a:xfrm>
          <a:off x="0" y="3988"/>
          <a:ext cx="6492875" cy="8495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723340-793A-4134-91E8-93F3ABA7B188}">
      <dsp:nvSpPr>
        <dsp:cNvPr id="0" name=""/>
        <dsp:cNvSpPr/>
      </dsp:nvSpPr>
      <dsp:spPr>
        <a:xfrm>
          <a:off x="256995" y="195141"/>
          <a:ext cx="467263" cy="4672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890E8C9-5FE2-4456-9670-58FD527E8E09}">
      <dsp:nvSpPr>
        <dsp:cNvPr id="0" name=""/>
        <dsp:cNvSpPr/>
      </dsp:nvSpPr>
      <dsp:spPr>
        <a:xfrm>
          <a:off x="981253" y="3988"/>
          <a:ext cx="5511621" cy="849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13" tIns="89913" rIns="89913" bIns="89913" numCol="1" spcCol="1270" anchor="ctr" anchorCtr="0">
          <a:noAutofit/>
        </a:bodyPr>
        <a:lstStyle/>
        <a:p>
          <a:pPr marL="0" lvl="0" indent="0" algn="l" defTabSz="844550">
            <a:lnSpc>
              <a:spcPct val="90000"/>
            </a:lnSpc>
            <a:spcBef>
              <a:spcPct val="0"/>
            </a:spcBef>
            <a:spcAft>
              <a:spcPct val="35000"/>
            </a:spcAft>
            <a:buNone/>
          </a:pPr>
          <a:r>
            <a:rPr lang="en-US" sz="1900" kern="1200"/>
            <a:t>Email them the link and PowerPoint</a:t>
          </a:r>
        </a:p>
      </dsp:txBody>
      <dsp:txXfrm>
        <a:off x="981253" y="3988"/>
        <a:ext cx="5511621" cy="849570"/>
      </dsp:txXfrm>
    </dsp:sp>
    <dsp:sp modelId="{A2B60011-4247-4925-A411-3FB7B7633E90}">
      <dsp:nvSpPr>
        <dsp:cNvPr id="0" name=""/>
        <dsp:cNvSpPr/>
      </dsp:nvSpPr>
      <dsp:spPr>
        <a:xfrm>
          <a:off x="0" y="1065951"/>
          <a:ext cx="6492875" cy="8495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B3F8B-B356-4037-84A4-18BC87FE64AE}">
      <dsp:nvSpPr>
        <dsp:cNvPr id="0" name=""/>
        <dsp:cNvSpPr/>
      </dsp:nvSpPr>
      <dsp:spPr>
        <a:xfrm>
          <a:off x="256995" y="1257105"/>
          <a:ext cx="467263" cy="4672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EE283D-35BE-449A-BE8D-4A7539696FB8}">
      <dsp:nvSpPr>
        <dsp:cNvPr id="0" name=""/>
        <dsp:cNvSpPr/>
      </dsp:nvSpPr>
      <dsp:spPr>
        <a:xfrm>
          <a:off x="981253" y="1065951"/>
          <a:ext cx="5511621" cy="849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13" tIns="89913" rIns="89913" bIns="89913" numCol="1" spcCol="1270" anchor="ctr" anchorCtr="0">
          <a:noAutofit/>
        </a:bodyPr>
        <a:lstStyle/>
        <a:p>
          <a:pPr marL="0" lvl="0" indent="0" algn="l" defTabSz="844550">
            <a:lnSpc>
              <a:spcPct val="90000"/>
            </a:lnSpc>
            <a:spcBef>
              <a:spcPct val="0"/>
            </a:spcBef>
            <a:spcAft>
              <a:spcPct val="35000"/>
            </a:spcAft>
            <a:buNone/>
          </a:pPr>
          <a:r>
            <a:rPr lang="en-US" sz="1900" kern="1200"/>
            <a:t>Use Remind to send the link and PowerPoint</a:t>
          </a:r>
        </a:p>
      </dsp:txBody>
      <dsp:txXfrm>
        <a:off x="981253" y="1065951"/>
        <a:ext cx="5511621" cy="849570"/>
      </dsp:txXfrm>
    </dsp:sp>
    <dsp:sp modelId="{33BDFF83-DBFD-4E72-86FF-A2D627A0BC54}">
      <dsp:nvSpPr>
        <dsp:cNvPr id="0" name=""/>
        <dsp:cNvSpPr/>
      </dsp:nvSpPr>
      <dsp:spPr>
        <a:xfrm>
          <a:off x="0" y="2127914"/>
          <a:ext cx="6492875" cy="8495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36FE4-02B6-43DE-91C6-06FDB6380FF4}">
      <dsp:nvSpPr>
        <dsp:cNvPr id="0" name=""/>
        <dsp:cNvSpPr/>
      </dsp:nvSpPr>
      <dsp:spPr>
        <a:xfrm>
          <a:off x="256995" y="2319068"/>
          <a:ext cx="467263" cy="4672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06ABFD-E118-425A-8373-DA3961084E2C}">
      <dsp:nvSpPr>
        <dsp:cNvPr id="0" name=""/>
        <dsp:cNvSpPr/>
      </dsp:nvSpPr>
      <dsp:spPr>
        <a:xfrm>
          <a:off x="981253" y="2127914"/>
          <a:ext cx="5511621" cy="849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13" tIns="89913" rIns="89913" bIns="89913" numCol="1" spcCol="1270" anchor="ctr" anchorCtr="0">
          <a:noAutofit/>
        </a:bodyPr>
        <a:lstStyle/>
        <a:p>
          <a:pPr marL="0" lvl="0" indent="0" algn="l" defTabSz="844550">
            <a:lnSpc>
              <a:spcPct val="90000"/>
            </a:lnSpc>
            <a:spcBef>
              <a:spcPct val="0"/>
            </a:spcBef>
            <a:spcAft>
              <a:spcPct val="35000"/>
            </a:spcAft>
            <a:buNone/>
          </a:pPr>
          <a:r>
            <a:rPr lang="en-US" sz="1900" kern="1200"/>
            <a:t>Have them subscribe to your YouTube Channel</a:t>
          </a:r>
        </a:p>
      </dsp:txBody>
      <dsp:txXfrm>
        <a:off x="981253" y="2127914"/>
        <a:ext cx="5511621" cy="849570"/>
      </dsp:txXfrm>
    </dsp:sp>
    <dsp:sp modelId="{8BCB813E-316B-4DAF-A271-40C9A8F2657B}">
      <dsp:nvSpPr>
        <dsp:cNvPr id="0" name=""/>
        <dsp:cNvSpPr/>
      </dsp:nvSpPr>
      <dsp:spPr>
        <a:xfrm>
          <a:off x="0" y="3189877"/>
          <a:ext cx="6492875" cy="8495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3CCE7-DFED-4D04-800A-576230A8CFC4}">
      <dsp:nvSpPr>
        <dsp:cNvPr id="0" name=""/>
        <dsp:cNvSpPr/>
      </dsp:nvSpPr>
      <dsp:spPr>
        <a:xfrm>
          <a:off x="256995" y="3381031"/>
          <a:ext cx="467263" cy="4672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3C3F53-4D1C-42E4-873F-AEE1284A8D8F}">
      <dsp:nvSpPr>
        <dsp:cNvPr id="0" name=""/>
        <dsp:cNvSpPr/>
      </dsp:nvSpPr>
      <dsp:spPr>
        <a:xfrm>
          <a:off x="981253" y="3189877"/>
          <a:ext cx="5511621" cy="849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13" tIns="89913" rIns="89913" bIns="89913" numCol="1" spcCol="1270" anchor="ctr" anchorCtr="0">
          <a:noAutofit/>
        </a:bodyPr>
        <a:lstStyle/>
        <a:p>
          <a:pPr marL="0" lvl="0" indent="0" algn="l" defTabSz="844550">
            <a:lnSpc>
              <a:spcPct val="90000"/>
            </a:lnSpc>
            <a:spcBef>
              <a:spcPct val="0"/>
            </a:spcBef>
            <a:spcAft>
              <a:spcPct val="35000"/>
            </a:spcAft>
            <a:buNone/>
          </a:pPr>
          <a:r>
            <a:rPr lang="en-US" sz="1900" kern="1200"/>
            <a:t>Make an announcement</a:t>
          </a:r>
        </a:p>
      </dsp:txBody>
      <dsp:txXfrm>
        <a:off x="981253" y="3189877"/>
        <a:ext cx="5511621" cy="849570"/>
      </dsp:txXfrm>
    </dsp:sp>
    <dsp:sp modelId="{6B15E84A-79F1-476F-BBA6-68BDDFE53991}">
      <dsp:nvSpPr>
        <dsp:cNvPr id="0" name=""/>
        <dsp:cNvSpPr/>
      </dsp:nvSpPr>
      <dsp:spPr>
        <a:xfrm>
          <a:off x="0" y="4251840"/>
          <a:ext cx="6492875" cy="84957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DC7D3-2188-4387-BA69-1E91251FC1FB}">
      <dsp:nvSpPr>
        <dsp:cNvPr id="0" name=""/>
        <dsp:cNvSpPr/>
      </dsp:nvSpPr>
      <dsp:spPr>
        <a:xfrm>
          <a:off x="256995" y="4442994"/>
          <a:ext cx="467263" cy="4672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B5CEC2-305E-4422-B41E-8E54FF0E6F89}">
      <dsp:nvSpPr>
        <dsp:cNvPr id="0" name=""/>
        <dsp:cNvSpPr/>
      </dsp:nvSpPr>
      <dsp:spPr>
        <a:xfrm>
          <a:off x="981253" y="4251840"/>
          <a:ext cx="5511621" cy="849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13" tIns="89913" rIns="89913" bIns="89913" numCol="1" spcCol="1270" anchor="ctr" anchorCtr="0">
          <a:noAutofit/>
        </a:bodyPr>
        <a:lstStyle/>
        <a:p>
          <a:pPr marL="0" lvl="0" indent="0" algn="l" defTabSz="844550">
            <a:lnSpc>
              <a:spcPct val="90000"/>
            </a:lnSpc>
            <a:spcBef>
              <a:spcPct val="0"/>
            </a:spcBef>
            <a:spcAft>
              <a:spcPct val="35000"/>
            </a:spcAft>
            <a:buNone/>
          </a:pPr>
          <a:r>
            <a:rPr lang="en-US" sz="1900" kern="1200"/>
            <a:t>Share it in relevant discussions or emails</a:t>
          </a:r>
        </a:p>
      </dsp:txBody>
      <dsp:txXfrm>
        <a:off x="981253" y="4251840"/>
        <a:ext cx="5511621" cy="8495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2D94E-8AC3-4ACA-BFA9-6A31EAE6A6E5}">
      <dsp:nvSpPr>
        <dsp:cNvPr id="0" name=""/>
        <dsp:cNvSpPr/>
      </dsp:nvSpPr>
      <dsp:spPr>
        <a:xfrm>
          <a:off x="0" y="41923"/>
          <a:ext cx="6492875" cy="14583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878FB-4316-49CA-826E-13E5B9B7B822}">
      <dsp:nvSpPr>
        <dsp:cNvPr id="0" name=""/>
        <dsp:cNvSpPr/>
      </dsp:nvSpPr>
      <dsp:spPr>
        <a:xfrm>
          <a:off x="441144" y="328747"/>
          <a:ext cx="802081" cy="8020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FE0B25-4B9B-401A-8CF4-F29FC1238F55}">
      <dsp:nvSpPr>
        <dsp:cNvPr id="0" name=""/>
        <dsp:cNvSpPr/>
      </dsp:nvSpPr>
      <dsp:spPr>
        <a:xfrm>
          <a:off x="1684370" y="623"/>
          <a:ext cx="4808504" cy="1458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40" tIns="154340" rIns="154340" bIns="154340" numCol="1" spcCol="1270" anchor="ctr" anchorCtr="0">
          <a:noAutofit/>
        </a:bodyPr>
        <a:lstStyle/>
        <a:p>
          <a:pPr marL="0" lvl="0" indent="0" algn="l" defTabSz="1111250">
            <a:lnSpc>
              <a:spcPct val="90000"/>
            </a:lnSpc>
            <a:spcBef>
              <a:spcPct val="0"/>
            </a:spcBef>
            <a:spcAft>
              <a:spcPct val="35000"/>
            </a:spcAft>
            <a:buNone/>
          </a:pPr>
          <a:r>
            <a:rPr lang="en-US" sz="2500" kern="1200" dirty="0"/>
            <a:t>Have fun and be you!</a:t>
          </a:r>
        </a:p>
      </dsp:txBody>
      <dsp:txXfrm>
        <a:off x="1684370" y="623"/>
        <a:ext cx="4808504" cy="1458329"/>
      </dsp:txXfrm>
    </dsp:sp>
    <dsp:sp modelId="{AE2637F0-D928-4F17-9519-672AE2743EF1}">
      <dsp:nvSpPr>
        <dsp:cNvPr id="0" name=""/>
        <dsp:cNvSpPr/>
      </dsp:nvSpPr>
      <dsp:spPr>
        <a:xfrm>
          <a:off x="0" y="1823535"/>
          <a:ext cx="6492875" cy="145832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3A84D8-C9CA-4C82-9546-C6B59924DBDF}">
      <dsp:nvSpPr>
        <dsp:cNvPr id="0" name=""/>
        <dsp:cNvSpPr/>
      </dsp:nvSpPr>
      <dsp:spPr>
        <a:xfrm>
          <a:off x="441144" y="2151659"/>
          <a:ext cx="802081" cy="80208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934B998-C0DB-46D2-B23B-D4E9525DB4EF}">
      <dsp:nvSpPr>
        <dsp:cNvPr id="0" name=""/>
        <dsp:cNvSpPr/>
      </dsp:nvSpPr>
      <dsp:spPr>
        <a:xfrm>
          <a:off x="1684370" y="1823535"/>
          <a:ext cx="4808504" cy="1458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40" tIns="154340" rIns="154340" bIns="154340" numCol="1" spcCol="1270" anchor="ctr" anchorCtr="0">
          <a:noAutofit/>
        </a:bodyPr>
        <a:lstStyle/>
        <a:p>
          <a:pPr marL="0" lvl="0" indent="0" algn="l" defTabSz="1111250">
            <a:lnSpc>
              <a:spcPct val="90000"/>
            </a:lnSpc>
            <a:spcBef>
              <a:spcPct val="0"/>
            </a:spcBef>
            <a:spcAft>
              <a:spcPct val="35000"/>
            </a:spcAft>
            <a:buNone/>
          </a:pPr>
          <a:r>
            <a:rPr lang="en-US" sz="2500" kern="1200"/>
            <a:t>Don’t be afraid to mess up or have technology issues – it just makes it more real and relatable.</a:t>
          </a:r>
        </a:p>
      </dsp:txBody>
      <dsp:txXfrm>
        <a:off x="1684370" y="1823535"/>
        <a:ext cx="4808504" cy="1458329"/>
      </dsp:txXfrm>
    </dsp:sp>
    <dsp:sp modelId="{CE6E9F27-4261-499F-8667-84F0F0959F70}">
      <dsp:nvSpPr>
        <dsp:cNvPr id="0" name=""/>
        <dsp:cNvSpPr/>
      </dsp:nvSpPr>
      <dsp:spPr>
        <a:xfrm>
          <a:off x="0" y="3646447"/>
          <a:ext cx="6492875" cy="145832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153B3F-7DB7-4A3C-A396-24BB25EA0BBF}">
      <dsp:nvSpPr>
        <dsp:cNvPr id="0" name=""/>
        <dsp:cNvSpPr/>
      </dsp:nvSpPr>
      <dsp:spPr>
        <a:xfrm>
          <a:off x="441144" y="3974571"/>
          <a:ext cx="802081" cy="8020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BCBD4E-82C6-4FC4-AF35-861E886CE5C2}">
      <dsp:nvSpPr>
        <dsp:cNvPr id="0" name=""/>
        <dsp:cNvSpPr/>
      </dsp:nvSpPr>
      <dsp:spPr>
        <a:xfrm>
          <a:off x="1684370" y="3646447"/>
          <a:ext cx="4808504" cy="1458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40" tIns="154340" rIns="154340" bIns="154340" numCol="1" spcCol="1270" anchor="ctr" anchorCtr="0">
          <a:noAutofit/>
        </a:bodyPr>
        <a:lstStyle/>
        <a:p>
          <a:pPr marL="0" lvl="0" indent="0" algn="l" defTabSz="1111250">
            <a:lnSpc>
              <a:spcPct val="90000"/>
            </a:lnSpc>
            <a:spcBef>
              <a:spcPct val="0"/>
            </a:spcBef>
            <a:spcAft>
              <a:spcPct val="35000"/>
            </a:spcAft>
            <a:buNone/>
          </a:pPr>
          <a:r>
            <a:rPr lang="en-US" sz="2500" kern="1200"/>
            <a:t>Use any errors as an opportunity for students to learn what common mistakes are.</a:t>
          </a:r>
        </a:p>
      </dsp:txBody>
      <dsp:txXfrm>
        <a:off x="1684370" y="3646447"/>
        <a:ext cx="4808504" cy="14583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04T15:25:13.090"/>
    </inkml:context>
    <inkml:brush xml:id="br0">
      <inkml:brushProperty name="width" value="0.05292" units="cm"/>
      <inkml:brushProperty name="height" value="0.05292" units="cm"/>
      <inkml:brushProperty name="color" value="#FF0000"/>
    </inkml:brush>
  </inkml:definitions>
  <inkml:trace contextRef="#ctx0" brushRef="#br0">22234 8649 696 0,'-11'0'256'0,"11"0"-196"16,-6-5-20-16,1 0 200 15,10 5-140-15,-10-5 116 16,-1 0-124-16,-5 0 92 16,5 5-104-16,-10-5 36 15,4 10-68-15,-4-5 0 16,5 0-28-16,-12 0 48 16,12 5-36-16,-11 0 36 15,5 5-36-15,-5 0-8 16,5 5-16-16,-5 5-8 0,10 0 4 15,-10 14-16-15,5-4 8 0,1 10 20 16,5 0-8-16,5 4-28 16,6 1 8-16,-6 4 4 15,12-4 8-15,-6 0 8 16,11-1-4-16,0 1-12 16,6 0 4-16,0-11 4 15,5 1 0-15,-5-10 0 16,5-5 0-16,0-5-20 15,1-6 12-15,-1-13 20 16,6-1-4-16,0-15 16 16,5 0-16-16,-5-15 16 15,6 10-16-15,-12-14 24 16,0 4-20-16,-5-10 12 16,0 11-12-16,-12-16-8 15,1 15 0-15,-17-14 20 16,5 14-12-16,-16-15 4 15,0 16-8-15,-6-6-24 16,11 15 8-16,-5 0-92 16,10 6 52-16</inkml:trace>
  <inkml:trace contextRef="#ctx0" brushRef="#br0" timeOffset="361.605">22909 8600 1276 0,'0'0'472'0,"0"0"-364"0,-6 14-32 0,1-4 56 16,5 0-88-16,-6 10 36 16,6 5-48-16,-5 10 36 15,10 4-40-15,-5 21-24 16,0-1-4-16,0 11 0 16,6-6 0-16,-6 6 8 15,5-11-4-15,-5 1-4 16,0-11 4-16,0-9 12 15,0-5-8-15,0-10-128 16,0-6 68-16,-5-14-184 16,5 0 132-16</inkml:trace>
  <inkml:trace contextRef="#ctx0" brushRef="#br0" timeOffset="1006.604">22814 8649 892 0,'-11'-5'332'0,"11"5"-260"0,6-5-20 0,-6 0 108 16,11 5-100-16,0-10 44 16,0 10-60-16,0-5 56 15,6 5-60-15,0-5 52 16,-1 5-52-16,7-4 8 15,5 4-32-15,0 0 0 16,5 9-8-16,1 1-24 16,5 10 8-16,-12 0 32 15,1 5-16-15,-11 5 8 16,0 4-8-16,-12 6-8 16,1 0 4-16,-17 9 4 15,5-4-4-15,-16 0 16 16,0-1-12-16,-12-9-12 15,6 0 0-15,0-16 4 16,6 1 0-16,5-10 8 16,6 0-4-16,0-15 32 15,11 5-20-15,0-10-12 16,11 5-8-16,0-10 28 16,12 10-12-16,5 1-12 15,-1 4-4-15,12 0 4 16,6 9 0-16,5 1 0 15,6 10 0-15,0-5-20 0,-6 5 12 16,-5 0 32-16,-6 0-16 16,-6 4 0-16,-5 1-4 0,-17 0 20 15,0 5-12-15,-22-10 40 16,6-1-28-16,-18-9 32 16,1 5-32-16,-23-10 64 15,6 5-48-15,-11-10 36 16,6 0-44-16,-1-5 8 15,11 5-24-15,1-5-80 16,16 5 36-16,1-5-248 16,10 5 156-16,6-10-292 15,6 5 232-15</inkml:trace>
  <inkml:trace contextRef="#ctx0" brushRef="#br0" timeOffset="1590.348">24153 8605 1092 0,'0'-15'404'0,"0"15"-316"0,0-5-24 0,-5 0 168 15,5 10-140-15,-6-5 96 16,0 0-108-16,-16 0 68 16,5 10-84-16,-16 0 12 15,11-1-44-15,-17 6-4 16,5 5-16-16,-5 5 0 15,6 5-4-15,-1-5-8 16,12 9 4-16,-6-9-16 16,11 5 8-16,0-10-16 15,12 4 12-15,-1-4-40 16,12 0 28-16,5-10 16 16,6 5 4-16,5-5-32 15,6 0 16-15,11 5 16 16,6 0 0-16,5 4-8 15,6 6 4-15,-6 0 4 16,0 5 0-16,-5 0 16 16,-6-1-8-16,-17 1 16 15,0 5-16-15,-22-1 24 16,0-4-20-16,-22-5 112 16,0 0-72-16,-28-5 40 15,-1-5-52-15,-21-11 20 16,10 1-32-16,1-5-88 15,11 0 32-15,0-9-360 0,11 4 212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DAFA8-AA0A-4822-A517-D4ACD7372039}" type="datetimeFigureOut">
              <a:rPr lang="en-US" smtClean="0"/>
              <a:t>10/4/2019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922D6-8B86-485F-8D7C-FC97A6C7C066}" type="slidenum">
              <a:rPr lang="en-US" smtClean="0"/>
              <a:t>‹#›</a:t>
            </a:fld>
            <a:endParaRPr lang="en-US"/>
          </a:p>
        </p:txBody>
      </p:sp>
    </p:spTree>
    <p:extLst>
      <p:ext uri="{BB962C8B-B14F-4D97-AF65-F5344CB8AC3E}">
        <p14:creationId xmlns:p14="http://schemas.microsoft.com/office/powerpoint/2010/main" val="371948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lleverywhere.com/multiple_choice_polls/3sDMRPR3OIr6BFJyNlQh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get started, let me see where people are at.</a:t>
            </a:r>
          </a:p>
          <a:p>
            <a:r>
              <a:rPr lang="en-US" dirty="0"/>
              <a:t>Poll Everywhere: </a:t>
            </a:r>
            <a:r>
              <a:rPr lang="en-US" dirty="0">
                <a:hlinkClick r:id="rId3"/>
              </a:rPr>
              <a:t>https://www.polleverywhere.com/multiple_choice_polls/3sDMRPR3OIr6BFJyNlQhr</a:t>
            </a:r>
            <a:endParaRPr lang="en-US" dirty="0"/>
          </a:p>
        </p:txBody>
      </p:sp>
      <p:sp>
        <p:nvSpPr>
          <p:cNvPr id="4" name="Slide Number Placeholder 3"/>
          <p:cNvSpPr>
            <a:spLocks noGrp="1"/>
          </p:cNvSpPr>
          <p:nvPr>
            <p:ph type="sldNum" sz="quarter" idx="5"/>
          </p:nvPr>
        </p:nvSpPr>
        <p:spPr/>
        <p:txBody>
          <a:bodyPr/>
          <a:lstStyle/>
          <a:p>
            <a:fld id="{BD1922D6-8B86-485F-8D7C-FC97A6C7C066}" type="slidenum">
              <a:rPr lang="en-US" smtClean="0"/>
              <a:t>1</a:t>
            </a:fld>
            <a:endParaRPr lang="en-US"/>
          </a:p>
        </p:txBody>
      </p:sp>
    </p:spTree>
    <p:extLst>
      <p:ext uri="{BB962C8B-B14F-4D97-AF65-F5344CB8AC3E}">
        <p14:creationId xmlns:p14="http://schemas.microsoft.com/office/powerpoint/2010/main" val="99593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https://youtu.be/kbrgpaxt4Jo</a:t>
            </a:r>
          </a:p>
          <a:p>
            <a:r>
              <a:rPr lang="en-US" dirty="0"/>
              <a:t>Open a PowerPoint</a:t>
            </a:r>
          </a:p>
        </p:txBody>
      </p:sp>
      <p:sp>
        <p:nvSpPr>
          <p:cNvPr id="4" name="Slide Number Placeholder 3"/>
          <p:cNvSpPr>
            <a:spLocks noGrp="1"/>
          </p:cNvSpPr>
          <p:nvPr>
            <p:ph type="sldNum" sz="quarter" idx="5"/>
          </p:nvPr>
        </p:nvSpPr>
        <p:spPr/>
        <p:txBody>
          <a:bodyPr/>
          <a:lstStyle/>
          <a:p>
            <a:fld id="{BD1922D6-8B86-485F-8D7C-FC97A6C7C066}" type="slidenum">
              <a:rPr lang="en-US" smtClean="0"/>
              <a:t>18</a:t>
            </a:fld>
            <a:endParaRPr lang="en-US"/>
          </a:p>
        </p:txBody>
      </p:sp>
    </p:spTree>
    <p:extLst>
      <p:ext uri="{BB962C8B-B14F-4D97-AF65-F5344CB8AC3E}">
        <p14:creationId xmlns:p14="http://schemas.microsoft.com/office/powerpoint/2010/main" val="4146431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https://youtu.be/DKhejZXZR-E</a:t>
            </a:r>
          </a:p>
          <a:p>
            <a:r>
              <a:rPr lang="en-US" dirty="0"/>
              <a:t>Open a PowerPoint</a:t>
            </a:r>
          </a:p>
        </p:txBody>
      </p:sp>
      <p:sp>
        <p:nvSpPr>
          <p:cNvPr id="4" name="Slide Number Placeholder 3"/>
          <p:cNvSpPr>
            <a:spLocks noGrp="1"/>
          </p:cNvSpPr>
          <p:nvPr>
            <p:ph type="sldNum" sz="quarter" idx="5"/>
          </p:nvPr>
        </p:nvSpPr>
        <p:spPr/>
        <p:txBody>
          <a:bodyPr/>
          <a:lstStyle/>
          <a:p>
            <a:fld id="{BD1922D6-8B86-485F-8D7C-FC97A6C7C066}" type="slidenum">
              <a:rPr lang="en-US" smtClean="0"/>
              <a:t>19</a:t>
            </a:fld>
            <a:endParaRPr lang="en-US"/>
          </a:p>
        </p:txBody>
      </p:sp>
    </p:spTree>
    <p:extLst>
      <p:ext uri="{BB962C8B-B14F-4D97-AF65-F5344CB8AC3E}">
        <p14:creationId xmlns:p14="http://schemas.microsoft.com/office/powerpoint/2010/main" val="28813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1922D6-8B86-485F-8D7C-FC97A6C7C066}" type="slidenum">
              <a:rPr lang="en-US" smtClean="0"/>
              <a:t>23</a:t>
            </a:fld>
            <a:endParaRPr lang="en-US"/>
          </a:p>
        </p:txBody>
      </p:sp>
    </p:spTree>
    <p:extLst>
      <p:ext uri="{BB962C8B-B14F-4D97-AF65-F5344CB8AC3E}">
        <p14:creationId xmlns:p14="http://schemas.microsoft.com/office/powerpoint/2010/main" val="321997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10/4/2019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698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26622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86013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35679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6763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646205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745429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968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907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152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4818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556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492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4397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493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5035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10/4/2019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641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10/4/2019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21887770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d/3.0/" TargetMode="External"/><Relationship Id="rId5" Type="http://schemas.openxmlformats.org/officeDocument/2006/relationships/hyperlink" Target="http://theconversation.com/delusions-of-candour-why-technology-wont-stop-plagiarism-9004"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blog.socketsandlightbulbs.com/2012/06/24/4-essentials-agile-planning"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5.sv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hyperlink" Target="mailto:skajpust@grantham.edu"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sooverthis.com/beyond-the-office-other-uses-for-video-conferencing-and-collaborations/"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3"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4"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5"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6"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7"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8"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A5E6CF4C-F617-43D2-9DFD-FD4C50360C6D}"/>
              </a:ext>
            </a:extLst>
          </p:cNvPr>
          <p:cNvSpPr>
            <a:spLocks noGrp="1"/>
          </p:cNvSpPr>
          <p:nvPr>
            <p:ph type="ctrTitle"/>
          </p:nvPr>
        </p:nvSpPr>
        <p:spPr>
          <a:xfrm>
            <a:off x="4899025" y="1380068"/>
            <a:ext cx="6603997" cy="2616199"/>
          </a:xfrm>
        </p:spPr>
        <p:txBody>
          <a:bodyPr>
            <a:normAutofit/>
          </a:bodyPr>
          <a:lstStyle/>
          <a:p>
            <a:pPr>
              <a:lnSpc>
                <a:spcPct val="90000"/>
              </a:lnSpc>
            </a:pPr>
            <a:r>
              <a:rPr lang="en-US" sz="4700" dirty="0"/>
              <a:t>Using Video-Conferencing Software to Teach Online</a:t>
            </a:r>
          </a:p>
        </p:txBody>
      </p:sp>
      <p:sp>
        <p:nvSpPr>
          <p:cNvPr id="3" name="Subtitle 2">
            <a:extLst>
              <a:ext uri="{FF2B5EF4-FFF2-40B4-BE49-F238E27FC236}">
                <a16:creationId xmlns:a16="http://schemas.microsoft.com/office/drawing/2014/main" id="{81DBEBBC-35B3-48D9-B047-AACF753D9F16}"/>
              </a:ext>
            </a:extLst>
          </p:cNvPr>
          <p:cNvSpPr>
            <a:spLocks noGrp="1"/>
          </p:cNvSpPr>
          <p:nvPr>
            <p:ph type="subTitle" idx="1"/>
          </p:nvPr>
        </p:nvSpPr>
        <p:spPr>
          <a:xfrm>
            <a:off x="6351562" y="3996267"/>
            <a:ext cx="5151459" cy="1388534"/>
          </a:xfrm>
        </p:spPr>
        <p:txBody>
          <a:bodyPr>
            <a:normAutofit/>
          </a:bodyPr>
          <a:lstStyle/>
          <a:p>
            <a:r>
              <a:rPr lang="en-US" cap="none" dirty="0"/>
              <a:t>Stephanie Kajpust, Grantham University</a:t>
            </a:r>
          </a:p>
          <a:p>
            <a:r>
              <a:rPr lang="en-US" cap="none" dirty="0"/>
              <a:t>KC Mathematics Teaching Technology Expo</a:t>
            </a:r>
          </a:p>
          <a:p>
            <a:r>
              <a:rPr lang="en-US" dirty="0"/>
              <a:t>October</a:t>
            </a:r>
            <a:r>
              <a:rPr lang="en-US" cap="none" dirty="0"/>
              <a:t> 2019</a:t>
            </a:r>
          </a:p>
        </p:txBody>
      </p:sp>
      <p:pic>
        <p:nvPicPr>
          <p:cNvPr id="4" name="Picture 3">
            <a:extLst>
              <a:ext uri="{FF2B5EF4-FFF2-40B4-BE49-F238E27FC236}">
                <a16:creationId xmlns:a16="http://schemas.microsoft.com/office/drawing/2014/main" id="{06639F53-3A09-4A91-978D-24D1996135D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5442" r="21406" b="9091"/>
          <a:stretch/>
        </p:blipFill>
        <p:spPr>
          <a:xfrm>
            <a:off x="20" y="10"/>
            <a:ext cx="5448280" cy="68579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
        <p:nvSpPr>
          <p:cNvPr id="5" name="TextBox 4">
            <a:extLst>
              <a:ext uri="{FF2B5EF4-FFF2-40B4-BE49-F238E27FC236}">
                <a16:creationId xmlns:a16="http://schemas.microsoft.com/office/drawing/2014/main" id="{42AFEA10-DC29-4440-A94B-0B6F81E6E017}"/>
              </a:ext>
            </a:extLst>
          </p:cNvPr>
          <p:cNvSpPr txBox="1"/>
          <p:nvPr/>
        </p:nvSpPr>
        <p:spPr>
          <a:xfrm>
            <a:off x="9734276" y="6657945"/>
            <a:ext cx="24577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theconversation.com/delusions-of-candour-why-technology-wont-stop-plagiarism-900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381889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A79F-A73D-4049-A121-B323B2CD5290}"/>
              </a:ext>
            </a:extLst>
          </p:cNvPr>
          <p:cNvSpPr>
            <a:spLocks noGrp="1"/>
          </p:cNvSpPr>
          <p:nvPr>
            <p:ph type="title"/>
          </p:nvPr>
        </p:nvSpPr>
        <p:spPr/>
        <p:txBody>
          <a:bodyPr/>
          <a:lstStyle/>
          <a:p>
            <a:r>
              <a:rPr lang="en-US" dirty="0"/>
              <a:t>Blackboard Collaborate – Free Account</a:t>
            </a:r>
          </a:p>
        </p:txBody>
      </p:sp>
      <p:sp>
        <p:nvSpPr>
          <p:cNvPr id="3" name="Content Placeholder 2">
            <a:extLst>
              <a:ext uri="{FF2B5EF4-FFF2-40B4-BE49-F238E27FC236}">
                <a16:creationId xmlns:a16="http://schemas.microsoft.com/office/drawing/2014/main" id="{AE9B196C-A57C-49CD-B25B-75628FEB413C}"/>
              </a:ext>
            </a:extLst>
          </p:cNvPr>
          <p:cNvSpPr>
            <a:spLocks noGrp="1"/>
          </p:cNvSpPr>
          <p:nvPr>
            <p:ph idx="1"/>
          </p:nvPr>
        </p:nvSpPr>
        <p:spPr>
          <a:xfrm>
            <a:off x="1484310" y="2310938"/>
            <a:ext cx="10018713" cy="3480262"/>
          </a:xfrm>
        </p:spPr>
        <p:txBody>
          <a:bodyPr>
            <a:normAutofit fontScale="85000" lnSpcReduction="20000"/>
          </a:bodyPr>
          <a:lstStyle/>
          <a:p>
            <a:r>
              <a:rPr lang="en-US" dirty="0"/>
              <a:t>Built into the Blackboard classroom</a:t>
            </a:r>
          </a:p>
          <a:p>
            <a:r>
              <a:rPr lang="en-US" dirty="0"/>
              <a:t>Students can join via a mobile device</a:t>
            </a:r>
          </a:p>
          <a:p>
            <a:r>
              <a:rPr lang="en-US" dirty="0"/>
              <a:t>Desktop and application sharing</a:t>
            </a:r>
          </a:p>
          <a:p>
            <a:r>
              <a:rPr lang="en-US" dirty="0"/>
              <a:t>Ability to record meetings</a:t>
            </a:r>
          </a:p>
          <a:p>
            <a:r>
              <a:rPr lang="en-US" dirty="0"/>
              <a:t>Private and group chats</a:t>
            </a:r>
          </a:p>
          <a:p>
            <a:r>
              <a:rPr lang="en-US" dirty="0"/>
              <a:t>Students can share webcam and audio</a:t>
            </a:r>
          </a:p>
          <a:p>
            <a:r>
              <a:rPr lang="en-US" dirty="0"/>
              <a:t>Whiteboard available</a:t>
            </a:r>
          </a:p>
          <a:p>
            <a:r>
              <a:rPr lang="en-US" dirty="0"/>
              <a:t>Can share files and put up polls</a:t>
            </a:r>
          </a:p>
          <a:p>
            <a:r>
              <a:rPr lang="en-US" dirty="0"/>
              <a:t>Does not work with all browsers and operating systems</a:t>
            </a:r>
          </a:p>
        </p:txBody>
      </p:sp>
    </p:spTree>
    <p:extLst>
      <p:ext uri="{BB962C8B-B14F-4D97-AF65-F5344CB8AC3E}">
        <p14:creationId xmlns:p14="http://schemas.microsoft.com/office/powerpoint/2010/main" val="418805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9DDC-D4B5-4D7F-B67A-DEA7CA1A6302}"/>
              </a:ext>
            </a:extLst>
          </p:cNvPr>
          <p:cNvSpPr>
            <a:spLocks noGrp="1"/>
          </p:cNvSpPr>
          <p:nvPr>
            <p:ph type="title"/>
          </p:nvPr>
        </p:nvSpPr>
        <p:spPr/>
        <p:txBody>
          <a:bodyPr/>
          <a:lstStyle/>
          <a:p>
            <a:r>
              <a:rPr lang="en-US" dirty="0"/>
              <a:t>YouTube Live – Free </a:t>
            </a:r>
          </a:p>
        </p:txBody>
      </p:sp>
      <p:sp>
        <p:nvSpPr>
          <p:cNvPr id="3" name="Content Placeholder 2">
            <a:extLst>
              <a:ext uri="{FF2B5EF4-FFF2-40B4-BE49-F238E27FC236}">
                <a16:creationId xmlns:a16="http://schemas.microsoft.com/office/drawing/2014/main" id="{641FFE91-A732-4E87-937F-1D67904CFE77}"/>
              </a:ext>
            </a:extLst>
          </p:cNvPr>
          <p:cNvSpPr>
            <a:spLocks noGrp="1"/>
          </p:cNvSpPr>
          <p:nvPr>
            <p:ph idx="1"/>
          </p:nvPr>
        </p:nvSpPr>
        <p:spPr/>
        <p:txBody>
          <a:bodyPr>
            <a:normAutofit/>
          </a:bodyPr>
          <a:lstStyle/>
          <a:p>
            <a:r>
              <a:rPr lang="en-US" dirty="0"/>
              <a:t>Must download separate streaming software</a:t>
            </a:r>
          </a:p>
          <a:p>
            <a:r>
              <a:rPr lang="en-US" dirty="0"/>
              <a:t>Desktop and application sharing if the streaming software allows it</a:t>
            </a:r>
          </a:p>
          <a:p>
            <a:r>
              <a:rPr lang="en-US" dirty="0"/>
              <a:t>Students can join via a mobile device</a:t>
            </a:r>
          </a:p>
          <a:p>
            <a:r>
              <a:rPr lang="en-US" dirty="0"/>
              <a:t>Ability to record meetings</a:t>
            </a:r>
          </a:p>
          <a:p>
            <a:r>
              <a:rPr lang="en-US" dirty="0"/>
              <a:t>All chats public – no voice or webcam for participants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F54FC8F-E3AE-4FDE-BF8E-0B2F327B18AD}"/>
                  </a:ext>
                </a:extLst>
              </p14:cNvPr>
              <p14:cNvContentPartPr/>
              <p14:nvPr/>
            </p14:nvContentPartPr>
            <p14:xfrm>
              <a:off x="7887600" y="3088800"/>
              <a:ext cx="849960" cy="296640"/>
            </p14:xfrm>
          </p:contentPart>
        </mc:Choice>
        <mc:Fallback>
          <p:pic>
            <p:nvPicPr>
              <p:cNvPr id="4" name="Ink 3">
                <a:extLst>
                  <a:ext uri="{FF2B5EF4-FFF2-40B4-BE49-F238E27FC236}">
                    <a16:creationId xmlns:a16="http://schemas.microsoft.com/office/drawing/2014/main" id="{5F54FC8F-E3AE-4FDE-BF8E-0B2F327B18AD}"/>
                  </a:ext>
                </a:extLst>
              </p:cNvPr>
              <p:cNvPicPr/>
              <p:nvPr/>
            </p:nvPicPr>
            <p:blipFill>
              <a:blip r:embed="rId3"/>
              <a:stretch>
                <a:fillRect/>
              </a:stretch>
            </p:blipFill>
            <p:spPr>
              <a:xfrm>
                <a:off x="7878240" y="3079440"/>
                <a:ext cx="868680" cy="315360"/>
              </a:xfrm>
              <a:prstGeom prst="rect">
                <a:avLst/>
              </a:prstGeom>
            </p:spPr>
          </p:pic>
        </mc:Fallback>
      </mc:AlternateContent>
    </p:spTree>
    <p:extLst>
      <p:ext uri="{BB962C8B-B14F-4D97-AF65-F5344CB8AC3E}">
        <p14:creationId xmlns:p14="http://schemas.microsoft.com/office/powerpoint/2010/main" val="75569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6081-64CF-4444-B657-AF18E1042281}"/>
              </a:ext>
            </a:extLst>
          </p:cNvPr>
          <p:cNvSpPr>
            <a:spLocks noGrp="1"/>
          </p:cNvSpPr>
          <p:nvPr>
            <p:ph type="title"/>
          </p:nvPr>
        </p:nvSpPr>
        <p:spPr/>
        <p:txBody>
          <a:bodyPr/>
          <a:lstStyle/>
          <a:p>
            <a:r>
              <a:rPr lang="en-US" dirty="0"/>
              <a:t>Go-To Meeting</a:t>
            </a:r>
          </a:p>
        </p:txBody>
      </p:sp>
      <p:sp>
        <p:nvSpPr>
          <p:cNvPr id="3" name="Content Placeholder 2">
            <a:extLst>
              <a:ext uri="{FF2B5EF4-FFF2-40B4-BE49-F238E27FC236}">
                <a16:creationId xmlns:a16="http://schemas.microsoft.com/office/drawing/2014/main" id="{73121EE5-4C94-46C5-B998-1DF77B3F360D}"/>
              </a:ext>
            </a:extLst>
          </p:cNvPr>
          <p:cNvSpPr>
            <a:spLocks noGrp="1"/>
          </p:cNvSpPr>
          <p:nvPr>
            <p:ph idx="1"/>
          </p:nvPr>
        </p:nvSpPr>
        <p:spPr/>
        <p:txBody>
          <a:bodyPr>
            <a:normAutofit/>
          </a:bodyPr>
          <a:lstStyle/>
          <a:p>
            <a:r>
              <a:rPr lang="en-US" dirty="0"/>
              <a:t>No free option available</a:t>
            </a:r>
          </a:p>
          <a:p>
            <a:r>
              <a:rPr lang="en-US" dirty="0"/>
              <a:t>Desktop and application sharing</a:t>
            </a:r>
          </a:p>
          <a:p>
            <a:r>
              <a:rPr lang="en-US" dirty="0"/>
              <a:t>Ability to record meetings</a:t>
            </a:r>
          </a:p>
          <a:p>
            <a:r>
              <a:rPr lang="en-US" dirty="0"/>
              <a:t>Private and group chats</a:t>
            </a:r>
          </a:p>
          <a:p>
            <a:r>
              <a:rPr lang="en-US" dirty="0"/>
              <a:t>Students can share webcam, audio, and screen</a:t>
            </a:r>
          </a:p>
          <a:p>
            <a:r>
              <a:rPr lang="en-US" dirty="0"/>
              <a:t>Annotation available if you upgrade</a:t>
            </a:r>
          </a:p>
          <a:p>
            <a:endParaRPr lang="en-US" dirty="0"/>
          </a:p>
        </p:txBody>
      </p:sp>
    </p:spTree>
    <p:extLst>
      <p:ext uri="{BB962C8B-B14F-4D97-AF65-F5344CB8AC3E}">
        <p14:creationId xmlns:p14="http://schemas.microsoft.com/office/powerpoint/2010/main" val="584800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B66F-9BE6-47FB-AB78-43EA2EE7FB18}"/>
              </a:ext>
            </a:extLst>
          </p:cNvPr>
          <p:cNvSpPr>
            <a:spLocks noGrp="1"/>
          </p:cNvSpPr>
          <p:nvPr>
            <p:ph type="title"/>
          </p:nvPr>
        </p:nvSpPr>
        <p:spPr/>
        <p:txBody>
          <a:bodyPr/>
          <a:lstStyle/>
          <a:p>
            <a:r>
              <a:rPr lang="en-US" dirty="0"/>
              <a:t>Google Hangouts – Free </a:t>
            </a:r>
          </a:p>
        </p:txBody>
      </p:sp>
      <p:sp>
        <p:nvSpPr>
          <p:cNvPr id="3" name="Content Placeholder 2">
            <a:extLst>
              <a:ext uri="{FF2B5EF4-FFF2-40B4-BE49-F238E27FC236}">
                <a16:creationId xmlns:a16="http://schemas.microsoft.com/office/drawing/2014/main" id="{17A1A37D-215B-400C-8935-CF6C18E32172}"/>
              </a:ext>
            </a:extLst>
          </p:cNvPr>
          <p:cNvSpPr>
            <a:spLocks noGrp="1"/>
          </p:cNvSpPr>
          <p:nvPr>
            <p:ph idx="1"/>
          </p:nvPr>
        </p:nvSpPr>
        <p:spPr/>
        <p:txBody>
          <a:bodyPr>
            <a:normAutofit/>
          </a:bodyPr>
          <a:lstStyle/>
          <a:p>
            <a:r>
              <a:rPr lang="en-US" dirty="0"/>
              <a:t>Students can join via a mobile device</a:t>
            </a:r>
          </a:p>
          <a:p>
            <a:r>
              <a:rPr lang="en-US" dirty="0"/>
              <a:t>Desktop and application sharing</a:t>
            </a:r>
          </a:p>
          <a:p>
            <a:r>
              <a:rPr lang="en-US" dirty="0"/>
              <a:t>Ability to record meetings if using G Suite Enterprise</a:t>
            </a:r>
          </a:p>
          <a:p>
            <a:r>
              <a:rPr lang="en-US" dirty="0"/>
              <a:t>Group chat</a:t>
            </a:r>
          </a:p>
          <a:p>
            <a:r>
              <a:rPr lang="en-US" dirty="0"/>
              <a:t>Students can share webcam, audio, and screen</a:t>
            </a:r>
          </a:p>
        </p:txBody>
      </p:sp>
    </p:spTree>
    <p:extLst>
      <p:ext uri="{BB962C8B-B14F-4D97-AF65-F5344CB8AC3E}">
        <p14:creationId xmlns:p14="http://schemas.microsoft.com/office/powerpoint/2010/main" val="2308927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1" name="Group 30">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32"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3"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4"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5"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6"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7"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793FAFB4-073D-4AA4-86AD-37B0E0AD9779}"/>
              </a:ext>
            </a:extLst>
          </p:cNvPr>
          <p:cNvSpPr>
            <a:spLocks noGrp="1"/>
          </p:cNvSpPr>
          <p:nvPr>
            <p:ph type="title"/>
          </p:nvPr>
        </p:nvSpPr>
        <p:spPr>
          <a:xfrm>
            <a:off x="4089399" y="4625788"/>
            <a:ext cx="7413623" cy="835217"/>
          </a:xfrm>
        </p:spPr>
        <p:txBody>
          <a:bodyPr vert="horz" lIns="91440" tIns="45720" rIns="91440" bIns="45720" rtlCol="0" anchor="b">
            <a:normAutofit/>
          </a:bodyPr>
          <a:lstStyle/>
          <a:p>
            <a:r>
              <a:rPr lang="en-US" sz="4400"/>
              <a:t>Planning a Live Session</a:t>
            </a:r>
          </a:p>
        </p:txBody>
      </p:sp>
      <p:sp>
        <p:nvSpPr>
          <p:cNvPr id="3" name="Text Placeholder 2">
            <a:extLst>
              <a:ext uri="{FF2B5EF4-FFF2-40B4-BE49-F238E27FC236}">
                <a16:creationId xmlns:a16="http://schemas.microsoft.com/office/drawing/2014/main" id="{5928514E-6421-4A45-BB7D-1D4494639445}"/>
              </a:ext>
            </a:extLst>
          </p:cNvPr>
          <p:cNvSpPr>
            <a:spLocks noGrp="1"/>
          </p:cNvSpPr>
          <p:nvPr>
            <p:ph type="body" idx="1"/>
          </p:nvPr>
        </p:nvSpPr>
        <p:spPr>
          <a:xfrm>
            <a:off x="4515377" y="5461005"/>
            <a:ext cx="6987645" cy="423328"/>
          </a:xfrm>
        </p:spPr>
        <p:txBody>
          <a:bodyPr vert="horz" lIns="91440" tIns="45720" rIns="91440" bIns="45720" rtlCol="0" anchor="t">
            <a:normAutofit/>
          </a:bodyPr>
          <a:lstStyle/>
          <a:p>
            <a:endParaRPr lang="en-US" sz="1800"/>
          </a:p>
        </p:txBody>
      </p:sp>
      <p:pic>
        <p:nvPicPr>
          <p:cNvPr id="5" name="Picture 4" descr="A picture containing table&#10;&#10;Description automatically generated">
            <a:extLst>
              <a:ext uri="{FF2B5EF4-FFF2-40B4-BE49-F238E27FC236}">
                <a16:creationId xmlns:a16="http://schemas.microsoft.com/office/drawing/2014/main" id="{F840F9D0-B7A7-4B0B-AE52-CAFEC98E8D5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103" r="1" b="20504"/>
          <a:stretch/>
        </p:blipFill>
        <p:spPr>
          <a:xfrm>
            <a:off x="3967843" y="608014"/>
            <a:ext cx="7487555" cy="372843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6" name="TextBox 5">
            <a:extLst>
              <a:ext uri="{FF2B5EF4-FFF2-40B4-BE49-F238E27FC236}">
                <a16:creationId xmlns:a16="http://schemas.microsoft.com/office/drawing/2014/main" id="{C43069BA-6BE0-49EB-B1DC-BFB085DC1259}"/>
              </a:ext>
            </a:extLst>
          </p:cNvPr>
          <p:cNvSpPr txBox="1"/>
          <p:nvPr/>
        </p:nvSpPr>
        <p:spPr>
          <a:xfrm>
            <a:off x="8925539" y="4136397"/>
            <a:ext cx="25298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blog.socketsandlightbulbs.com/2012/06/24/4-essentials-agile-plann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695889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15F84D63-350B-4784-933B-7620F007FDE4}"/>
              </a:ext>
            </a:extLst>
          </p:cNvPr>
          <p:cNvSpPr>
            <a:spLocks noGrp="1"/>
          </p:cNvSpPr>
          <p:nvPr>
            <p:ph type="title"/>
          </p:nvPr>
        </p:nvSpPr>
        <p:spPr>
          <a:xfrm>
            <a:off x="535021" y="685800"/>
            <a:ext cx="2639962" cy="5105400"/>
          </a:xfrm>
        </p:spPr>
        <p:txBody>
          <a:bodyPr>
            <a:normAutofit/>
          </a:bodyPr>
          <a:lstStyle/>
          <a:p>
            <a:r>
              <a:rPr lang="en-US">
                <a:solidFill>
                  <a:srgbClr val="FFFFFF"/>
                </a:solidFill>
              </a:rPr>
              <a:t>Scheduling Concerns</a:t>
            </a:r>
          </a:p>
        </p:txBody>
      </p:sp>
      <p:grpSp>
        <p:nvGrpSpPr>
          <p:cNvPr id="16" name="Group 1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7" name="Content Placeholder 4">
            <a:extLst>
              <a:ext uri="{FF2B5EF4-FFF2-40B4-BE49-F238E27FC236}">
                <a16:creationId xmlns:a16="http://schemas.microsoft.com/office/drawing/2014/main" id="{4A894A29-4DB3-4377-A176-C8E3E9EB5EDE}"/>
              </a:ext>
            </a:extLst>
          </p:cNvPr>
          <p:cNvGraphicFramePr>
            <a:graphicFrameLocks noGrp="1"/>
          </p:cNvGraphicFramePr>
          <p:nvPr>
            <p:ph idx="1"/>
            <p:extLst>
              <p:ext uri="{D42A27DB-BD31-4B8C-83A1-F6EECF244321}">
                <p14:modId xmlns:p14="http://schemas.microsoft.com/office/powerpoint/2010/main" val="134640770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646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885B-377B-4747-B46D-45584D72D764}"/>
              </a:ext>
            </a:extLst>
          </p:cNvPr>
          <p:cNvSpPr>
            <a:spLocks noGrp="1"/>
          </p:cNvSpPr>
          <p:nvPr>
            <p:ph type="title"/>
          </p:nvPr>
        </p:nvSpPr>
        <p:spPr>
          <a:xfrm>
            <a:off x="1760706" y="685800"/>
            <a:ext cx="9742318" cy="1752599"/>
          </a:xfrm>
        </p:spPr>
        <p:txBody>
          <a:bodyPr>
            <a:normAutofit/>
          </a:bodyPr>
          <a:lstStyle/>
          <a:p>
            <a:r>
              <a:rPr lang="en-US" dirty="0"/>
              <a:t>Notifying Students of an Upcoming Session</a:t>
            </a:r>
          </a:p>
        </p:txBody>
      </p:sp>
      <p:graphicFrame>
        <p:nvGraphicFramePr>
          <p:cNvPr id="5" name="Content Placeholder 2">
            <a:extLst>
              <a:ext uri="{FF2B5EF4-FFF2-40B4-BE49-F238E27FC236}">
                <a16:creationId xmlns:a16="http://schemas.microsoft.com/office/drawing/2014/main" id="{6CF72722-21A8-44AE-A6ED-B2D324B9B0B6}"/>
              </a:ext>
            </a:extLst>
          </p:cNvPr>
          <p:cNvGraphicFramePr>
            <a:graphicFrameLocks noGrp="1"/>
          </p:cNvGraphicFramePr>
          <p:nvPr>
            <p:ph idx="1"/>
            <p:extLst>
              <p:ext uri="{D42A27DB-BD31-4B8C-83A1-F6EECF244321}">
                <p14:modId xmlns:p14="http://schemas.microsoft.com/office/powerpoint/2010/main" val="3231055550"/>
              </p:ext>
            </p:extLst>
          </p:nvPr>
        </p:nvGraphicFramePr>
        <p:xfrm>
          <a:off x="1760705" y="2694562"/>
          <a:ext cx="9742319"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432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00F1-C33D-4666-AA8C-DFCC7A840788}"/>
              </a:ext>
            </a:extLst>
          </p:cNvPr>
          <p:cNvSpPr>
            <a:spLocks noGrp="1"/>
          </p:cNvSpPr>
          <p:nvPr>
            <p:ph type="title"/>
          </p:nvPr>
        </p:nvSpPr>
        <p:spPr>
          <a:xfrm>
            <a:off x="1760706" y="685800"/>
            <a:ext cx="9742318" cy="1752599"/>
          </a:xfrm>
        </p:spPr>
        <p:txBody>
          <a:bodyPr>
            <a:normAutofit/>
          </a:bodyPr>
          <a:lstStyle/>
          <a:p>
            <a:r>
              <a:rPr lang="en-US"/>
              <a:t>Type of Session</a:t>
            </a:r>
          </a:p>
        </p:txBody>
      </p:sp>
      <p:graphicFrame>
        <p:nvGraphicFramePr>
          <p:cNvPr id="4" name="Content Placeholder 3">
            <a:extLst>
              <a:ext uri="{FF2B5EF4-FFF2-40B4-BE49-F238E27FC236}">
                <a16:creationId xmlns:a16="http://schemas.microsoft.com/office/drawing/2014/main" id="{380CCF68-4EF3-431D-AA33-C2F18C237135}"/>
              </a:ext>
            </a:extLst>
          </p:cNvPr>
          <p:cNvGraphicFramePr>
            <a:graphicFrameLocks noGrp="1"/>
          </p:cNvGraphicFramePr>
          <p:nvPr>
            <p:ph idx="1"/>
            <p:extLst>
              <p:ext uri="{D42A27DB-BD31-4B8C-83A1-F6EECF244321}">
                <p14:modId xmlns:p14="http://schemas.microsoft.com/office/powerpoint/2010/main" val="4199102019"/>
              </p:ext>
            </p:extLst>
          </p:nvPr>
        </p:nvGraphicFramePr>
        <p:xfrm>
          <a:off x="1760705" y="2863848"/>
          <a:ext cx="9742320" cy="2758066"/>
        </p:xfrm>
        <a:graphic>
          <a:graphicData uri="http://schemas.openxmlformats.org/drawingml/2006/table">
            <a:tbl>
              <a:tblPr firstRow="1" bandRow="1">
                <a:tableStyleId>{8EC20E35-A176-4012-BC5E-935CFFF8708E}</a:tableStyleId>
              </a:tblPr>
              <a:tblGrid>
                <a:gridCol w="4828462">
                  <a:extLst>
                    <a:ext uri="{9D8B030D-6E8A-4147-A177-3AD203B41FA5}">
                      <a16:colId xmlns:a16="http://schemas.microsoft.com/office/drawing/2014/main" val="4163041120"/>
                    </a:ext>
                  </a:extLst>
                </a:gridCol>
                <a:gridCol w="4913858">
                  <a:extLst>
                    <a:ext uri="{9D8B030D-6E8A-4147-A177-3AD203B41FA5}">
                      <a16:colId xmlns:a16="http://schemas.microsoft.com/office/drawing/2014/main" val="3019919808"/>
                    </a:ext>
                  </a:extLst>
                </a:gridCol>
              </a:tblGrid>
              <a:tr h="624972">
                <a:tc>
                  <a:txBody>
                    <a:bodyPr/>
                    <a:lstStyle/>
                    <a:p>
                      <a:r>
                        <a:rPr lang="en-US" sz="2300" dirty="0"/>
                        <a:t>Task Based</a:t>
                      </a:r>
                      <a:endParaRPr lang="en-US" sz="2300" b="1" dirty="0">
                        <a:solidFill>
                          <a:schemeClr val="tx1">
                            <a:lumMod val="75000"/>
                            <a:lumOff val="25000"/>
                          </a:schemeClr>
                        </a:solidFill>
                      </a:endParaRPr>
                    </a:p>
                  </a:txBody>
                  <a:tcPr marL="237168" marR="177876" marT="118584" marB="118584"/>
                </a:tc>
                <a:tc>
                  <a:txBody>
                    <a:bodyPr/>
                    <a:lstStyle/>
                    <a:p>
                      <a:r>
                        <a:rPr lang="en-US" sz="2300"/>
                        <a:t>Topic Based</a:t>
                      </a:r>
                      <a:endParaRPr lang="en-US" sz="2300" b="1">
                        <a:solidFill>
                          <a:schemeClr val="tx1">
                            <a:lumMod val="75000"/>
                            <a:lumOff val="25000"/>
                          </a:schemeClr>
                        </a:solidFill>
                      </a:endParaRPr>
                    </a:p>
                  </a:txBody>
                  <a:tcPr marL="237168" marR="177876" marT="118584" marB="118584"/>
                </a:tc>
                <a:extLst>
                  <a:ext uri="{0D108BD9-81ED-4DB2-BD59-A6C34878D82A}">
                    <a16:rowId xmlns:a16="http://schemas.microsoft.com/office/drawing/2014/main" val="3019177158"/>
                  </a:ext>
                </a:extLst>
              </a:tr>
              <a:tr h="2133094">
                <a:tc>
                  <a:txBody>
                    <a:bodyPr/>
                    <a:lstStyle/>
                    <a:p>
                      <a:pPr marL="285750" indent="-285750">
                        <a:buFont typeface="Arial" panose="020B0604020202020204" pitchFamily="34" charset="0"/>
                        <a:buChar char="•"/>
                      </a:pPr>
                      <a:r>
                        <a:rPr lang="en-US" sz="1700"/>
                        <a:t>Focuses on what students need to do for the week</a:t>
                      </a:r>
                    </a:p>
                    <a:p>
                      <a:pPr marL="285750" indent="-285750">
                        <a:buFont typeface="Arial" panose="020B0604020202020204" pitchFamily="34" charset="0"/>
                        <a:buChar char="•"/>
                      </a:pPr>
                      <a:r>
                        <a:rPr lang="en-US" sz="1700"/>
                        <a:t>Provides details on upcoming assessments</a:t>
                      </a:r>
                    </a:p>
                    <a:p>
                      <a:pPr marL="285750" indent="-285750">
                        <a:buFont typeface="Arial" panose="020B0604020202020204" pitchFamily="34" charset="0"/>
                        <a:buChar char="•"/>
                      </a:pPr>
                      <a:r>
                        <a:rPr lang="en-US" sz="1700"/>
                        <a:t>Answers any questions regarding the course tasks</a:t>
                      </a:r>
                    </a:p>
                    <a:p>
                      <a:pPr marL="285750" indent="-285750">
                        <a:buFont typeface="Arial" panose="020B0604020202020204" pitchFamily="34" charset="0"/>
                        <a:buChar char="•"/>
                      </a:pPr>
                      <a:r>
                        <a:rPr lang="en-US" sz="1700"/>
                        <a:t>Makes the expectations clear</a:t>
                      </a:r>
                      <a:endParaRPr lang="en-US" sz="1700">
                        <a:solidFill>
                          <a:schemeClr val="tx1">
                            <a:lumMod val="75000"/>
                            <a:lumOff val="25000"/>
                          </a:schemeClr>
                        </a:solidFill>
                      </a:endParaRPr>
                    </a:p>
                  </a:txBody>
                  <a:tcPr marL="237168" marR="177876" marT="118584" marB="118584"/>
                </a:tc>
                <a:tc>
                  <a:txBody>
                    <a:bodyPr/>
                    <a:lstStyle/>
                    <a:p>
                      <a:pPr marL="285750" indent="-285750">
                        <a:buFont typeface="Arial" panose="020B0604020202020204" pitchFamily="34" charset="0"/>
                        <a:buChar char="•"/>
                      </a:pPr>
                      <a:r>
                        <a:rPr lang="en-US" sz="1700" dirty="0"/>
                        <a:t>Focuses on teaching</a:t>
                      </a:r>
                    </a:p>
                    <a:p>
                      <a:pPr marL="285750" indent="-285750">
                        <a:buFont typeface="Arial" panose="020B0604020202020204" pitchFamily="34" charset="0"/>
                        <a:buChar char="•"/>
                      </a:pPr>
                      <a:r>
                        <a:rPr lang="en-US" sz="1700" dirty="0"/>
                        <a:t>Similar format to traditional teaching</a:t>
                      </a:r>
                    </a:p>
                    <a:p>
                      <a:pPr marL="285750" indent="-285750">
                        <a:buFont typeface="Arial" panose="020B0604020202020204" pitchFamily="34" charset="0"/>
                        <a:buChar char="•"/>
                      </a:pPr>
                      <a:r>
                        <a:rPr lang="en-US" sz="1700" dirty="0"/>
                        <a:t>Walk through examples</a:t>
                      </a:r>
                    </a:p>
                    <a:p>
                      <a:pPr marL="285750" indent="-285750">
                        <a:buFont typeface="Arial" panose="020B0604020202020204" pitchFamily="34" charset="0"/>
                        <a:buChar char="•"/>
                      </a:pPr>
                      <a:r>
                        <a:rPr lang="en-US" sz="1700" dirty="0"/>
                        <a:t>Can include interaction and problems for the students to work on</a:t>
                      </a:r>
                      <a:endParaRPr lang="en-US" sz="1700" dirty="0">
                        <a:solidFill>
                          <a:schemeClr val="tx1">
                            <a:lumMod val="75000"/>
                            <a:lumOff val="25000"/>
                          </a:schemeClr>
                        </a:solidFill>
                      </a:endParaRPr>
                    </a:p>
                  </a:txBody>
                  <a:tcPr marL="237168" marR="177876" marT="118584" marB="118584"/>
                </a:tc>
                <a:extLst>
                  <a:ext uri="{0D108BD9-81ED-4DB2-BD59-A6C34878D82A}">
                    <a16:rowId xmlns:a16="http://schemas.microsoft.com/office/drawing/2014/main" val="1404083665"/>
                  </a:ext>
                </a:extLst>
              </a:tr>
            </a:tbl>
          </a:graphicData>
        </a:graphic>
      </p:graphicFrame>
    </p:spTree>
    <p:extLst>
      <p:ext uri="{BB962C8B-B14F-4D97-AF65-F5344CB8AC3E}">
        <p14:creationId xmlns:p14="http://schemas.microsoft.com/office/powerpoint/2010/main" val="3523593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1"/>
            <a:ext cx="5014912" cy="6857999"/>
            <a:chOff x="2928938" y="-4763"/>
            <a:chExt cx="5014912" cy="6862763"/>
          </a:xfrm>
        </p:grpSpPr>
        <p:sp>
          <p:nvSpPr>
            <p:cNvPr id="19"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0"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1"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22"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3"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4"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a:extLst>
              <a:ext uri="{FF2B5EF4-FFF2-40B4-BE49-F238E27FC236}">
                <a16:creationId xmlns:a16="http://schemas.microsoft.com/office/drawing/2014/main" id="{CFA61AD3-4BD9-42B5-9881-A10FC1E53A2B}"/>
              </a:ext>
            </a:extLst>
          </p:cNvPr>
          <p:cNvSpPr>
            <a:spLocks noGrp="1"/>
          </p:cNvSpPr>
          <p:nvPr>
            <p:ph type="title"/>
          </p:nvPr>
        </p:nvSpPr>
        <p:spPr>
          <a:xfrm>
            <a:off x="1018190" y="924232"/>
            <a:ext cx="8174971" cy="3285866"/>
          </a:xfrm>
        </p:spPr>
        <p:txBody>
          <a:bodyPr vert="horz" lIns="91440" tIns="45720" rIns="91440" bIns="45720" rtlCol="0" anchor="b">
            <a:normAutofit/>
          </a:bodyPr>
          <a:lstStyle/>
          <a:p>
            <a:pPr algn="l"/>
            <a:r>
              <a:rPr lang="en-US" sz="6200"/>
              <a:t>Example of a Task-Based Session </a:t>
            </a:r>
          </a:p>
        </p:txBody>
      </p:sp>
    </p:spTree>
    <p:extLst>
      <p:ext uri="{BB962C8B-B14F-4D97-AF65-F5344CB8AC3E}">
        <p14:creationId xmlns:p14="http://schemas.microsoft.com/office/powerpoint/2010/main" val="331113752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1"/>
            <a:ext cx="5014912" cy="6857999"/>
            <a:chOff x="2928938" y="-4763"/>
            <a:chExt cx="5014912" cy="6862763"/>
          </a:xfrm>
        </p:grpSpPr>
        <p:sp>
          <p:nvSpPr>
            <p:cNvPr id="19"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0"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1"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22"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3"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4"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a:extLst>
              <a:ext uri="{FF2B5EF4-FFF2-40B4-BE49-F238E27FC236}">
                <a16:creationId xmlns:a16="http://schemas.microsoft.com/office/drawing/2014/main" id="{D4A9B601-1BEA-450E-BA32-5FD0BE045250}"/>
              </a:ext>
            </a:extLst>
          </p:cNvPr>
          <p:cNvSpPr>
            <a:spLocks noGrp="1"/>
          </p:cNvSpPr>
          <p:nvPr>
            <p:ph type="title"/>
          </p:nvPr>
        </p:nvSpPr>
        <p:spPr>
          <a:xfrm>
            <a:off x="1018190" y="924232"/>
            <a:ext cx="8174971" cy="3285866"/>
          </a:xfrm>
        </p:spPr>
        <p:txBody>
          <a:bodyPr vert="horz" lIns="91440" tIns="45720" rIns="91440" bIns="45720" rtlCol="0" anchor="b">
            <a:normAutofit/>
          </a:bodyPr>
          <a:lstStyle/>
          <a:p>
            <a:pPr algn="l"/>
            <a:r>
              <a:rPr lang="en-US" sz="6200"/>
              <a:t>Example of a Topic-Based Session</a:t>
            </a:r>
          </a:p>
        </p:txBody>
      </p:sp>
    </p:spTree>
    <p:extLst>
      <p:ext uri="{BB962C8B-B14F-4D97-AF65-F5344CB8AC3E}">
        <p14:creationId xmlns:p14="http://schemas.microsoft.com/office/powerpoint/2010/main" val="218742670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B880-7CE4-4357-BEAD-5452FD0E1DB6}"/>
              </a:ext>
            </a:extLst>
          </p:cNvPr>
          <p:cNvSpPr>
            <a:spLocks noGrp="1"/>
          </p:cNvSpPr>
          <p:nvPr>
            <p:ph type="title"/>
          </p:nvPr>
        </p:nvSpPr>
        <p:spPr>
          <a:xfrm>
            <a:off x="581192" y="702156"/>
            <a:ext cx="11029616" cy="683512"/>
          </a:xfrm>
        </p:spPr>
        <p:txBody>
          <a:bodyPr>
            <a:normAutofit fontScale="90000"/>
          </a:bodyPr>
          <a:lstStyle/>
          <a:p>
            <a:r>
              <a:rPr lang="en-US" dirty="0"/>
              <a:t>Modes of Online Teaching</a:t>
            </a:r>
          </a:p>
        </p:txBody>
      </p:sp>
      <p:graphicFrame>
        <p:nvGraphicFramePr>
          <p:cNvPr id="5" name="Table 5">
            <a:extLst>
              <a:ext uri="{FF2B5EF4-FFF2-40B4-BE49-F238E27FC236}">
                <a16:creationId xmlns:a16="http://schemas.microsoft.com/office/drawing/2014/main" id="{A0BCF3A3-D52B-4304-BF54-6B2D0CE19B95}"/>
              </a:ext>
            </a:extLst>
          </p:cNvPr>
          <p:cNvGraphicFramePr>
            <a:graphicFrameLocks noGrp="1"/>
          </p:cNvGraphicFramePr>
          <p:nvPr>
            <p:ph idx="1"/>
            <p:extLst>
              <p:ext uri="{D42A27DB-BD31-4B8C-83A1-F6EECF244321}">
                <p14:modId xmlns:p14="http://schemas.microsoft.com/office/powerpoint/2010/main" val="288409637"/>
              </p:ext>
            </p:extLst>
          </p:nvPr>
        </p:nvGraphicFramePr>
        <p:xfrm>
          <a:off x="2413762" y="1743047"/>
          <a:ext cx="8593645" cy="1737360"/>
        </p:xfrm>
        <a:graphic>
          <a:graphicData uri="http://schemas.openxmlformats.org/drawingml/2006/table">
            <a:tbl>
              <a:tblPr firstRow="1" firstCol="1" bandRow="1">
                <a:tableStyleId>{5C22544A-7EE6-4342-B048-85BDC9FD1C3A}</a:tableStyleId>
              </a:tblPr>
              <a:tblGrid>
                <a:gridCol w="2468880">
                  <a:extLst>
                    <a:ext uri="{9D8B030D-6E8A-4147-A177-3AD203B41FA5}">
                      <a16:colId xmlns:a16="http://schemas.microsoft.com/office/drawing/2014/main" val="2501562278"/>
                    </a:ext>
                  </a:extLst>
                </a:gridCol>
                <a:gridCol w="3318192">
                  <a:extLst>
                    <a:ext uri="{9D8B030D-6E8A-4147-A177-3AD203B41FA5}">
                      <a16:colId xmlns:a16="http://schemas.microsoft.com/office/drawing/2014/main" val="447176099"/>
                    </a:ext>
                  </a:extLst>
                </a:gridCol>
                <a:gridCol w="2806573">
                  <a:extLst>
                    <a:ext uri="{9D8B030D-6E8A-4147-A177-3AD203B41FA5}">
                      <a16:colId xmlns:a16="http://schemas.microsoft.com/office/drawing/2014/main" val="1790271830"/>
                    </a:ext>
                  </a:extLst>
                </a:gridCol>
              </a:tblGrid>
              <a:tr h="370840">
                <a:tc>
                  <a:txBody>
                    <a:bodyPr/>
                    <a:lstStyle/>
                    <a:p>
                      <a:pPr algn="ctr"/>
                      <a:endParaRPr lang="en-US" sz="2400" dirty="0"/>
                    </a:p>
                  </a:txBody>
                  <a:tcPr anchor="ctr"/>
                </a:tc>
                <a:tc>
                  <a:txBody>
                    <a:bodyPr/>
                    <a:lstStyle/>
                    <a:p>
                      <a:pPr algn="ctr"/>
                      <a:r>
                        <a:rPr lang="en-US" sz="2400" dirty="0"/>
                        <a:t>Synchronous</a:t>
                      </a:r>
                    </a:p>
                  </a:txBody>
                  <a:tcPr anchor="ctr"/>
                </a:tc>
                <a:tc>
                  <a:txBody>
                    <a:bodyPr/>
                    <a:lstStyle/>
                    <a:p>
                      <a:pPr algn="ctr"/>
                      <a:r>
                        <a:rPr lang="en-US" sz="2400" dirty="0"/>
                        <a:t>Asynchronous</a:t>
                      </a:r>
                    </a:p>
                  </a:txBody>
                  <a:tcPr anchor="ctr"/>
                </a:tc>
                <a:extLst>
                  <a:ext uri="{0D108BD9-81ED-4DB2-BD59-A6C34878D82A}">
                    <a16:rowId xmlns:a16="http://schemas.microsoft.com/office/drawing/2014/main" val="1203394092"/>
                  </a:ext>
                </a:extLst>
              </a:tr>
              <a:tr h="370840">
                <a:tc>
                  <a:txBody>
                    <a:bodyPr/>
                    <a:lstStyle/>
                    <a:p>
                      <a:pPr marL="0" indent="0" algn="ctr">
                        <a:buFont typeface="Arial" panose="020B0604020202020204" pitchFamily="34" charset="0"/>
                        <a:buNone/>
                      </a:pPr>
                      <a:r>
                        <a:rPr lang="en-US" sz="2400" dirty="0"/>
                        <a:t>Content Delivery</a:t>
                      </a:r>
                    </a:p>
                  </a:txBody>
                  <a:tcPr anchor="ctr"/>
                </a:tc>
                <a:tc>
                  <a:txBody>
                    <a:bodyPr/>
                    <a:lstStyle/>
                    <a:p>
                      <a:pPr marL="0" indent="0" algn="ctr">
                        <a:buFont typeface="Arial" panose="020B0604020202020204" pitchFamily="34" charset="0"/>
                        <a:buNone/>
                      </a:pPr>
                      <a:r>
                        <a:rPr lang="en-US" sz="2400" dirty="0"/>
                        <a:t>Chat, videoconferencing</a:t>
                      </a:r>
                    </a:p>
                  </a:txBody>
                  <a:tcPr anchor="ctr"/>
                </a:tc>
                <a:tc>
                  <a:txBody>
                    <a:bodyPr/>
                    <a:lstStyle/>
                    <a:p>
                      <a:pPr marL="0" indent="0" algn="ctr">
                        <a:buFont typeface="Arial" panose="020B0604020202020204" pitchFamily="34" charset="0"/>
                        <a:buNone/>
                      </a:pPr>
                      <a:r>
                        <a:rPr lang="en-US" sz="2400" dirty="0"/>
                        <a:t>Web, email, message boards</a:t>
                      </a:r>
                    </a:p>
                  </a:txBody>
                  <a:tcPr anchor="ctr"/>
                </a:tc>
                <a:extLst>
                  <a:ext uri="{0D108BD9-81ED-4DB2-BD59-A6C34878D82A}">
                    <a16:rowId xmlns:a16="http://schemas.microsoft.com/office/drawing/2014/main" val="1383807519"/>
                  </a:ext>
                </a:extLst>
              </a:tr>
              <a:tr h="370840">
                <a:tc>
                  <a:txBody>
                    <a:bodyPr/>
                    <a:lstStyle/>
                    <a:p>
                      <a:pPr marL="0" indent="0" algn="ctr">
                        <a:buFont typeface="Arial" panose="020B0604020202020204" pitchFamily="34" charset="0"/>
                        <a:buNone/>
                      </a:pPr>
                      <a:r>
                        <a:rPr lang="en-US" sz="2400" dirty="0"/>
                        <a:t>Pace</a:t>
                      </a:r>
                    </a:p>
                  </a:txBody>
                  <a:tcPr anchor="ctr"/>
                </a:tc>
                <a:tc>
                  <a:txBody>
                    <a:bodyPr/>
                    <a:lstStyle/>
                    <a:p>
                      <a:pPr marL="0" indent="0" algn="ctr">
                        <a:buFont typeface="Arial" panose="020B0604020202020204" pitchFamily="34" charset="0"/>
                        <a:buNone/>
                      </a:pPr>
                      <a:r>
                        <a:rPr lang="en-US" sz="2400" dirty="0"/>
                        <a:t>Scheduled</a:t>
                      </a:r>
                    </a:p>
                  </a:txBody>
                  <a:tcPr anchor="ctr"/>
                </a:tc>
                <a:tc>
                  <a:txBody>
                    <a:bodyPr/>
                    <a:lstStyle/>
                    <a:p>
                      <a:pPr marL="0" indent="0" algn="ctr">
                        <a:buFont typeface="Arial" panose="020B0604020202020204" pitchFamily="34" charset="0"/>
                        <a:buNone/>
                      </a:pPr>
                      <a:r>
                        <a:rPr lang="en-US" sz="2400" dirty="0"/>
                        <a:t>Self-paced</a:t>
                      </a:r>
                    </a:p>
                  </a:txBody>
                  <a:tcPr anchor="ctr"/>
                </a:tc>
                <a:extLst>
                  <a:ext uri="{0D108BD9-81ED-4DB2-BD59-A6C34878D82A}">
                    <a16:rowId xmlns:a16="http://schemas.microsoft.com/office/drawing/2014/main" val="908799627"/>
                  </a:ext>
                </a:extLst>
              </a:tr>
            </a:tbl>
          </a:graphicData>
        </a:graphic>
      </p:graphicFrame>
      <p:grpSp>
        <p:nvGrpSpPr>
          <p:cNvPr id="8" name="Group 7">
            <a:extLst>
              <a:ext uri="{FF2B5EF4-FFF2-40B4-BE49-F238E27FC236}">
                <a16:creationId xmlns:a16="http://schemas.microsoft.com/office/drawing/2014/main" id="{B718B03E-5658-41E2-B636-28166B7BA694}"/>
              </a:ext>
            </a:extLst>
          </p:cNvPr>
          <p:cNvGrpSpPr/>
          <p:nvPr/>
        </p:nvGrpSpPr>
        <p:grpSpPr>
          <a:xfrm>
            <a:off x="1703237" y="4073338"/>
            <a:ext cx="9907571" cy="443059"/>
            <a:chOff x="1756798" y="4392891"/>
            <a:chExt cx="9907571" cy="443059"/>
          </a:xfrm>
        </p:grpSpPr>
        <p:sp>
          <p:nvSpPr>
            <p:cNvPr id="3" name="Rectangle 2">
              <a:extLst>
                <a:ext uri="{FF2B5EF4-FFF2-40B4-BE49-F238E27FC236}">
                  <a16:creationId xmlns:a16="http://schemas.microsoft.com/office/drawing/2014/main" id="{946591E3-BB21-4107-B5BE-DEC4F05B69B6}"/>
                </a:ext>
              </a:extLst>
            </p:cNvPr>
            <p:cNvSpPr/>
            <p:nvPr/>
          </p:nvSpPr>
          <p:spPr>
            <a:xfrm>
              <a:off x="1756798" y="4392891"/>
              <a:ext cx="9907571" cy="44305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402611-C585-4739-A877-CF01831C75AE}"/>
                </a:ext>
              </a:extLst>
            </p:cNvPr>
            <p:cNvSpPr txBox="1"/>
            <p:nvPr/>
          </p:nvSpPr>
          <p:spPr>
            <a:xfrm>
              <a:off x="1857080" y="4429754"/>
              <a:ext cx="1426994" cy="369332"/>
            </a:xfrm>
            <a:prstGeom prst="rect">
              <a:avLst/>
            </a:prstGeom>
            <a:noFill/>
          </p:spPr>
          <p:txBody>
            <a:bodyPr wrap="none" rtlCol="0">
              <a:spAutoFit/>
            </a:bodyPr>
            <a:lstStyle/>
            <a:p>
              <a:r>
                <a:rPr lang="en-US" dirty="0"/>
                <a:t>Synchronous</a:t>
              </a:r>
            </a:p>
          </p:txBody>
        </p:sp>
        <p:sp>
          <p:nvSpPr>
            <p:cNvPr id="6" name="TextBox 5">
              <a:extLst>
                <a:ext uri="{FF2B5EF4-FFF2-40B4-BE49-F238E27FC236}">
                  <a16:creationId xmlns:a16="http://schemas.microsoft.com/office/drawing/2014/main" id="{AB59C60E-1172-4210-A1DF-C3E06F801164}"/>
                </a:ext>
              </a:extLst>
            </p:cNvPr>
            <p:cNvSpPr txBox="1"/>
            <p:nvPr/>
          </p:nvSpPr>
          <p:spPr>
            <a:xfrm>
              <a:off x="10125165" y="4429754"/>
              <a:ext cx="1539204" cy="369332"/>
            </a:xfrm>
            <a:prstGeom prst="rect">
              <a:avLst/>
            </a:prstGeom>
            <a:noFill/>
          </p:spPr>
          <p:txBody>
            <a:bodyPr wrap="none" rtlCol="0">
              <a:spAutoFit/>
            </a:bodyPr>
            <a:lstStyle/>
            <a:p>
              <a:r>
                <a:rPr lang="en-US" dirty="0"/>
                <a:t>Asynchronous</a:t>
              </a:r>
            </a:p>
          </p:txBody>
        </p:sp>
      </p:grpSp>
      <p:cxnSp>
        <p:nvCxnSpPr>
          <p:cNvPr id="11" name="Straight Arrow Connector 10">
            <a:extLst>
              <a:ext uri="{FF2B5EF4-FFF2-40B4-BE49-F238E27FC236}">
                <a16:creationId xmlns:a16="http://schemas.microsoft.com/office/drawing/2014/main" id="{F7BDF4F9-3377-4CB8-910C-A774F21B7C48}"/>
              </a:ext>
            </a:extLst>
          </p:cNvPr>
          <p:cNvCxnSpPr/>
          <p:nvPr/>
        </p:nvCxnSpPr>
        <p:spPr>
          <a:xfrm flipV="1">
            <a:off x="8653806" y="4609707"/>
            <a:ext cx="0" cy="904973"/>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E7BA6045-C122-4BFF-AD63-9D1F424392DB}"/>
              </a:ext>
            </a:extLst>
          </p:cNvPr>
          <p:cNvSpPr txBox="1"/>
          <p:nvPr/>
        </p:nvSpPr>
        <p:spPr>
          <a:xfrm>
            <a:off x="7508451" y="5693790"/>
            <a:ext cx="2290710" cy="369332"/>
          </a:xfrm>
          <a:prstGeom prst="rect">
            <a:avLst/>
          </a:prstGeom>
          <a:noFill/>
        </p:spPr>
        <p:txBody>
          <a:bodyPr wrap="square" rtlCol="0">
            <a:spAutoFit/>
          </a:bodyPr>
          <a:lstStyle/>
          <a:p>
            <a:r>
              <a:rPr lang="en-US" dirty="0"/>
              <a:t>Grantham University</a:t>
            </a:r>
          </a:p>
        </p:txBody>
      </p:sp>
    </p:spTree>
    <p:extLst>
      <p:ext uri="{BB962C8B-B14F-4D97-AF65-F5344CB8AC3E}">
        <p14:creationId xmlns:p14="http://schemas.microsoft.com/office/powerpoint/2010/main" val="742688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2"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3"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8750589B-8EE8-479C-9791-00593BF7EFD3}"/>
              </a:ext>
            </a:extLst>
          </p:cNvPr>
          <p:cNvSpPr>
            <a:spLocks noGrp="1"/>
          </p:cNvSpPr>
          <p:nvPr>
            <p:ph type="title"/>
          </p:nvPr>
        </p:nvSpPr>
        <p:spPr>
          <a:xfrm>
            <a:off x="2253785" y="1380068"/>
            <a:ext cx="4978303" cy="2616199"/>
          </a:xfrm>
        </p:spPr>
        <p:txBody>
          <a:bodyPr vert="horz" lIns="91440" tIns="45720" rIns="91440" bIns="45720" rtlCol="0" anchor="b">
            <a:normAutofit/>
          </a:bodyPr>
          <a:lstStyle/>
          <a:p>
            <a:r>
              <a:rPr lang="en-US" sz="6000"/>
              <a:t>Running the Session</a:t>
            </a:r>
          </a:p>
        </p:txBody>
      </p:sp>
      <p:sp>
        <p:nvSpPr>
          <p:cNvPr id="4" name="Text Placeholder 3">
            <a:extLst>
              <a:ext uri="{FF2B5EF4-FFF2-40B4-BE49-F238E27FC236}">
                <a16:creationId xmlns:a16="http://schemas.microsoft.com/office/drawing/2014/main" id="{7AB67A26-4DE4-4E38-A9B1-2EBA9FDC9329}"/>
              </a:ext>
            </a:extLst>
          </p:cNvPr>
          <p:cNvSpPr>
            <a:spLocks noGrp="1"/>
          </p:cNvSpPr>
          <p:nvPr>
            <p:ph type="body" idx="1"/>
          </p:nvPr>
        </p:nvSpPr>
        <p:spPr>
          <a:xfrm>
            <a:off x="3151575" y="3996267"/>
            <a:ext cx="4080514" cy="1139151"/>
          </a:xfrm>
        </p:spPr>
        <p:txBody>
          <a:bodyPr vert="horz" lIns="91440" tIns="45720" rIns="91440" bIns="45720" rtlCol="0" anchor="t">
            <a:normAutofit/>
          </a:bodyPr>
          <a:lstStyle/>
          <a:p>
            <a:endParaRPr lang="en-US" sz="2100"/>
          </a:p>
        </p:txBody>
      </p:sp>
      <p:sp>
        <p:nvSpPr>
          <p:cNvPr id="19" name="Rounded Rectangle 4">
            <a:extLst>
              <a:ext uri="{FF2B5EF4-FFF2-40B4-BE49-F238E27FC236}">
                <a16:creationId xmlns:a16="http://schemas.microsoft.com/office/drawing/2014/main" id="{260615AE-7DBC-4FF7-9107-9FE957695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Run">
            <a:extLst>
              <a:ext uri="{FF2B5EF4-FFF2-40B4-BE49-F238E27FC236}">
                <a16:creationId xmlns:a16="http://schemas.microsoft.com/office/drawing/2014/main" id="{F4E2CD87-8EEE-4650-945A-397B2A39B6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3801" y="1614524"/>
            <a:ext cx="3341190" cy="3341190"/>
          </a:xfrm>
          <a:prstGeom prst="rect">
            <a:avLst/>
          </a:prstGeom>
        </p:spPr>
      </p:pic>
    </p:spTree>
    <p:extLst>
      <p:ext uri="{BB962C8B-B14F-4D97-AF65-F5344CB8AC3E}">
        <p14:creationId xmlns:p14="http://schemas.microsoft.com/office/powerpoint/2010/main" val="2456671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EC406FB6-7330-437D-93CB-33B15197F5BF}"/>
              </a:ext>
            </a:extLst>
          </p:cNvPr>
          <p:cNvSpPr>
            <a:spLocks noGrp="1"/>
          </p:cNvSpPr>
          <p:nvPr>
            <p:ph type="title"/>
          </p:nvPr>
        </p:nvSpPr>
        <p:spPr>
          <a:xfrm>
            <a:off x="535021" y="685800"/>
            <a:ext cx="2639962" cy="5105400"/>
          </a:xfrm>
        </p:spPr>
        <p:txBody>
          <a:bodyPr>
            <a:normAutofit/>
          </a:bodyPr>
          <a:lstStyle/>
          <a:p>
            <a:r>
              <a:rPr lang="en-US">
                <a:solidFill>
                  <a:srgbClr val="FFFFFF"/>
                </a:solidFill>
              </a:rPr>
              <a:t>Session Set-up</a:t>
            </a:r>
          </a:p>
        </p:txBody>
      </p:sp>
      <p:grpSp>
        <p:nvGrpSpPr>
          <p:cNvPr id="16" name="Group 1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27" name="Content Placeholder 4">
            <a:extLst>
              <a:ext uri="{FF2B5EF4-FFF2-40B4-BE49-F238E27FC236}">
                <a16:creationId xmlns:a16="http://schemas.microsoft.com/office/drawing/2014/main" id="{F91CF803-3F24-45C0-B878-AFFA202C55EA}"/>
              </a:ext>
            </a:extLst>
          </p:cNvPr>
          <p:cNvGraphicFramePr>
            <a:graphicFrameLocks noGrp="1"/>
          </p:cNvGraphicFramePr>
          <p:nvPr>
            <p:ph idx="1"/>
            <p:extLst>
              <p:ext uri="{D42A27DB-BD31-4B8C-83A1-F6EECF244321}">
                <p14:modId xmlns:p14="http://schemas.microsoft.com/office/powerpoint/2010/main" val="88322980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9061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BF16-D00A-47FD-B019-86B0891DB2D7}"/>
              </a:ext>
            </a:extLst>
          </p:cNvPr>
          <p:cNvSpPr>
            <a:spLocks noGrp="1"/>
          </p:cNvSpPr>
          <p:nvPr>
            <p:ph type="title"/>
          </p:nvPr>
        </p:nvSpPr>
        <p:spPr>
          <a:xfrm>
            <a:off x="1760706" y="685800"/>
            <a:ext cx="9742318" cy="1590675"/>
          </a:xfrm>
        </p:spPr>
        <p:txBody>
          <a:bodyPr>
            <a:normAutofit/>
          </a:bodyPr>
          <a:lstStyle/>
          <a:p>
            <a:r>
              <a:rPr lang="en-US" dirty="0"/>
              <a:t>General Outline of a Session</a:t>
            </a:r>
          </a:p>
        </p:txBody>
      </p:sp>
      <p:graphicFrame>
        <p:nvGraphicFramePr>
          <p:cNvPr id="5" name="Content Placeholder 2">
            <a:extLst>
              <a:ext uri="{FF2B5EF4-FFF2-40B4-BE49-F238E27FC236}">
                <a16:creationId xmlns:a16="http://schemas.microsoft.com/office/drawing/2014/main" id="{9C102274-0579-470F-A1B2-8BFE6A6FAFEA}"/>
              </a:ext>
            </a:extLst>
          </p:cNvPr>
          <p:cNvGraphicFramePr>
            <a:graphicFrameLocks noGrp="1"/>
          </p:cNvGraphicFramePr>
          <p:nvPr>
            <p:ph idx="1"/>
            <p:extLst>
              <p:ext uri="{D42A27DB-BD31-4B8C-83A1-F6EECF244321}">
                <p14:modId xmlns:p14="http://schemas.microsoft.com/office/powerpoint/2010/main" val="462339024"/>
              </p:ext>
            </p:extLst>
          </p:nvPr>
        </p:nvGraphicFramePr>
        <p:xfrm>
          <a:off x="1760705" y="1895475"/>
          <a:ext cx="9742319"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497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CEC18C3D-12DB-4C4F-8B58-1EB11114CB86}"/>
              </a:ext>
            </a:extLst>
          </p:cNvPr>
          <p:cNvSpPr>
            <a:spLocks noGrp="1"/>
          </p:cNvSpPr>
          <p:nvPr>
            <p:ph type="title"/>
          </p:nvPr>
        </p:nvSpPr>
        <p:spPr>
          <a:xfrm>
            <a:off x="2253785" y="1380068"/>
            <a:ext cx="4978303" cy="2616199"/>
          </a:xfrm>
        </p:spPr>
        <p:txBody>
          <a:bodyPr vert="horz" lIns="91440" tIns="45720" rIns="91440" bIns="45720" rtlCol="0" anchor="b">
            <a:normAutofit/>
          </a:bodyPr>
          <a:lstStyle/>
          <a:p>
            <a:r>
              <a:rPr lang="en-US" sz="6000"/>
              <a:t>After the Session</a:t>
            </a:r>
          </a:p>
        </p:txBody>
      </p:sp>
      <p:sp>
        <p:nvSpPr>
          <p:cNvPr id="3" name="Text Placeholder 2">
            <a:extLst>
              <a:ext uri="{FF2B5EF4-FFF2-40B4-BE49-F238E27FC236}">
                <a16:creationId xmlns:a16="http://schemas.microsoft.com/office/drawing/2014/main" id="{B02E6D84-3278-4B14-945B-67562BC05338}"/>
              </a:ext>
            </a:extLst>
          </p:cNvPr>
          <p:cNvSpPr>
            <a:spLocks noGrp="1"/>
          </p:cNvSpPr>
          <p:nvPr>
            <p:ph type="body" idx="1"/>
          </p:nvPr>
        </p:nvSpPr>
        <p:spPr>
          <a:xfrm>
            <a:off x="3151575" y="3996267"/>
            <a:ext cx="4080514" cy="1139151"/>
          </a:xfrm>
        </p:spPr>
        <p:txBody>
          <a:bodyPr vert="horz" lIns="91440" tIns="45720" rIns="91440" bIns="45720" rtlCol="0" anchor="t">
            <a:normAutofit/>
          </a:bodyPr>
          <a:lstStyle/>
          <a:p>
            <a:endParaRPr lang="en-US" sz="2100"/>
          </a:p>
        </p:txBody>
      </p:sp>
      <p:sp>
        <p:nvSpPr>
          <p:cNvPr id="18" name="Rounded Rectangle 4">
            <a:extLst>
              <a:ext uri="{FF2B5EF4-FFF2-40B4-BE49-F238E27FC236}">
                <a16:creationId xmlns:a16="http://schemas.microsoft.com/office/drawing/2014/main" id="{260615AE-7DBC-4FF7-9107-9FE957695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ack RTL">
            <a:extLst>
              <a:ext uri="{FF2B5EF4-FFF2-40B4-BE49-F238E27FC236}">
                <a16:creationId xmlns:a16="http://schemas.microsoft.com/office/drawing/2014/main" id="{49129E45-B7BB-4CEE-9422-B3FB75F561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873801" y="1614524"/>
            <a:ext cx="3341190" cy="3341190"/>
          </a:xfrm>
          <a:prstGeom prst="rect">
            <a:avLst/>
          </a:prstGeom>
        </p:spPr>
      </p:pic>
    </p:spTree>
    <p:extLst>
      <p:ext uri="{BB962C8B-B14F-4D97-AF65-F5344CB8AC3E}">
        <p14:creationId xmlns:p14="http://schemas.microsoft.com/office/powerpoint/2010/main" val="1188166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50EDB2-75E1-4C70-AB3C-C16DEB656995}"/>
              </a:ext>
            </a:extLst>
          </p:cNvPr>
          <p:cNvSpPr>
            <a:spLocks noGrp="1"/>
          </p:cNvSpPr>
          <p:nvPr>
            <p:ph type="title"/>
          </p:nvPr>
        </p:nvSpPr>
        <p:spPr>
          <a:xfrm>
            <a:off x="1484311" y="685800"/>
            <a:ext cx="10018713" cy="1752599"/>
          </a:xfrm>
        </p:spPr>
        <p:txBody>
          <a:bodyPr/>
          <a:lstStyle/>
          <a:p>
            <a:r>
              <a:rPr lang="en-US" dirty="0"/>
              <a:t>Recording Storage Options</a:t>
            </a:r>
          </a:p>
        </p:txBody>
      </p:sp>
      <p:sp>
        <p:nvSpPr>
          <p:cNvPr id="5" name="Content Placeholder 4">
            <a:extLst>
              <a:ext uri="{FF2B5EF4-FFF2-40B4-BE49-F238E27FC236}">
                <a16:creationId xmlns:a16="http://schemas.microsoft.com/office/drawing/2014/main" id="{1E6F5AC5-7B6B-427F-AA00-34762961F419}"/>
              </a:ext>
            </a:extLst>
          </p:cNvPr>
          <p:cNvSpPr>
            <a:spLocks noGrp="1"/>
          </p:cNvSpPr>
          <p:nvPr>
            <p:ph idx="1"/>
          </p:nvPr>
        </p:nvSpPr>
        <p:spPr/>
        <p:txBody>
          <a:bodyPr/>
          <a:lstStyle/>
          <a:p>
            <a:r>
              <a:rPr lang="en-US" dirty="0"/>
              <a:t>Blackboard Collaborate stores the recording for you with a long link that you can share (or use bit.ly)</a:t>
            </a:r>
          </a:p>
          <a:p>
            <a:r>
              <a:rPr lang="en-US" dirty="0"/>
              <a:t>Download the recording and host it somewhere students have access (shared drive, Dropbox, OneDrive, upload to LMS, </a:t>
            </a:r>
            <a:r>
              <a:rPr lang="en-US" dirty="0" err="1"/>
              <a:t>etc</a:t>
            </a:r>
            <a:r>
              <a:rPr lang="en-US" dirty="0"/>
              <a:t>)</a:t>
            </a:r>
          </a:p>
          <a:p>
            <a:r>
              <a:rPr lang="en-US" dirty="0"/>
              <a:t>Upload recording to YouTube and embed the video in your classroom</a:t>
            </a:r>
          </a:p>
          <a:p>
            <a:endParaRPr lang="en-US" dirty="0"/>
          </a:p>
        </p:txBody>
      </p:sp>
    </p:spTree>
    <p:extLst>
      <p:ext uri="{BB962C8B-B14F-4D97-AF65-F5344CB8AC3E}">
        <p14:creationId xmlns:p14="http://schemas.microsoft.com/office/powerpoint/2010/main" val="2494989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B457E-60CB-4DF6-81E8-FEEEFDDC4F09}"/>
              </a:ext>
            </a:extLst>
          </p:cNvPr>
          <p:cNvSpPr>
            <a:spLocks noGrp="1"/>
          </p:cNvSpPr>
          <p:nvPr>
            <p:ph type="title"/>
          </p:nvPr>
        </p:nvSpPr>
        <p:spPr>
          <a:xfrm>
            <a:off x="1484310" y="671732"/>
            <a:ext cx="10018713" cy="1752599"/>
          </a:xfrm>
        </p:spPr>
        <p:txBody>
          <a:bodyPr/>
          <a:lstStyle/>
          <a:p>
            <a:r>
              <a:rPr lang="en-US"/>
              <a:t>Uploading to YouTube</a:t>
            </a:r>
            <a:endParaRPr lang="en-US" dirty="0"/>
          </a:p>
        </p:txBody>
      </p:sp>
      <p:sp>
        <p:nvSpPr>
          <p:cNvPr id="3" name="Content Placeholder 2">
            <a:extLst>
              <a:ext uri="{FF2B5EF4-FFF2-40B4-BE49-F238E27FC236}">
                <a16:creationId xmlns:a16="http://schemas.microsoft.com/office/drawing/2014/main" id="{1810C6A5-ED75-4D67-B6B0-FD424984EC6D}"/>
              </a:ext>
            </a:extLst>
          </p:cNvPr>
          <p:cNvSpPr>
            <a:spLocks noGrp="1"/>
          </p:cNvSpPr>
          <p:nvPr>
            <p:ph idx="1"/>
          </p:nvPr>
        </p:nvSpPr>
        <p:spPr>
          <a:xfrm>
            <a:off x="1906172" y="1983179"/>
            <a:ext cx="9596851" cy="4667003"/>
          </a:xfrm>
        </p:spPr>
        <p:txBody>
          <a:bodyPr>
            <a:normAutofit fontScale="92500" lnSpcReduction="20000"/>
          </a:bodyPr>
          <a:lstStyle/>
          <a:p>
            <a:r>
              <a:rPr lang="en-US" dirty="0"/>
              <a:t>Add in appropriate tags</a:t>
            </a:r>
          </a:p>
          <a:p>
            <a:r>
              <a:rPr lang="en-US" dirty="0"/>
              <a:t>Prepare a description that is informative</a:t>
            </a:r>
          </a:p>
          <a:p>
            <a:pPr lvl="1"/>
            <a:r>
              <a:rPr lang="en-US" dirty="0"/>
              <a:t>Use timestamps in the description if your video is longer than 10 minutes</a:t>
            </a:r>
          </a:p>
          <a:p>
            <a:r>
              <a:rPr lang="en-US" dirty="0"/>
              <a:t>Add a thumbnail for the video </a:t>
            </a:r>
          </a:p>
          <a:p>
            <a:pPr lvl="1"/>
            <a:r>
              <a:rPr lang="en-US" dirty="0"/>
              <a:t>I use Adobe Spark to design these</a:t>
            </a:r>
          </a:p>
          <a:p>
            <a:r>
              <a:rPr lang="en-US" dirty="0"/>
              <a:t>Add Cards to various places in the video where you want to link to related videos</a:t>
            </a:r>
          </a:p>
          <a:p>
            <a:pPr lvl="1"/>
            <a:r>
              <a:rPr lang="en-US" dirty="0"/>
              <a:t>I add these in when I mention to watch a prior video first</a:t>
            </a:r>
          </a:p>
          <a:p>
            <a:r>
              <a:rPr lang="en-US" dirty="0"/>
              <a:t>Add an End Screen to link to other videos</a:t>
            </a:r>
          </a:p>
          <a:p>
            <a:pPr lvl="1"/>
            <a:r>
              <a:rPr lang="en-US" dirty="0"/>
              <a:t>Create a subscribe link</a:t>
            </a:r>
          </a:p>
          <a:p>
            <a:pPr lvl="1"/>
            <a:r>
              <a:rPr lang="en-US" dirty="0"/>
              <a:t>Link to playlists</a:t>
            </a:r>
          </a:p>
          <a:p>
            <a:pPr lvl="1"/>
            <a:r>
              <a:rPr lang="en-US" dirty="0"/>
              <a:t>Link to the next video in the series, or a previous video</a:t>
            </a:r>
          </a:p>
        </p:txBody>
      </p:sp>
    </p:spTree>
    <p:extLst>
      <p:ext uri="{BB962C8B-B14F-4D97-AF65-F5344CB8AC3E}">
        <p14:creationId xmlns:p14="http://schemas.microsoft.com/office/powerpoint/2010/main" val="701316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6A48373-E34F-4FEA-B0E3-6BB3492F39F2}"/>
              </a:ext>
            </a:extLst>
          </p:cNvPr>
          <p:cNvSpPr>
            <a:spLocks noGrp="1"/>
          </p:cNvSpPr>
          <p:nvPr>
            <p:ph type="title"/>
          </p:nvPr>
        </p:nvSpPr>
        <p:spPr>
          <a:xfrm>
            <a:off x="535021" y="685800"/>
            <a:ext cx="2639962" cy="5105400"/>
          </a:xfrm>
        </p:spPr>
        <p:txBody>
          <a:bodyPr>
            <a:normAutofit/>
          </a:bodyPr>
          <a:lstStyle/>
          <a:p>
            <a:r>
              <a:rPr lang="en-US">
                <a:solidFill>
                  <a:srgbClr val="FFFFFF"/>
                </a:solidFill>
              </a:rPr>
              <a:t>Getting it out to  Students</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4F85E48A-56AC-4E26-9822-7AD62045051B}"/>
              </a:ext>
            </a:extLst>
          </p:cNvPr>
          <p:cNvGraphicFramePr>
            <a:graphicFrameLocks noGrp="1"/>
          </p:cNvGraphicFramePr>
          <p:nvPr>
            <p:ph idx="1"/>
            <p:extLst>
              <p:ext uri="{D42A27DB-BD31-4B8C-83A1-F6EECF244321}">
                <p14:modId xmlns:p14="http://schemas.microsoft.com/office/powerpoint/2010/main" val="214117098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918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2"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3"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9" name="Rectangle 18">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22"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4" name="Title 3">
            <a:extLst>
              <a:ext uri="{FF2B5EF4-FFF2-40B4-BE49-F238E27FC236}">
                <a16:creationId xmlns:a16="http://schemas.microsoft.com/office/drawing/2014/main" id="{1E2FB8E4-8E27-458C-95AA-DDB6E744C515}"/>
              </a:ext>
            </a:extLst>
          </p:cNvPr>
          <p:cNvSpPr>
            <a:spLocks noGrp="1"/>
          </p:cNvSpPr>
          <p:nvPr>
            <p:ph type="title"/>
          </p:nvPr>
        </p:nvSpPr>
        <p:spPr>
          <a:xfrm>
            <a:off x="5448299" y="1380068"/>
            <a:ext cx="6054723" cy="2616199"/>
          </a:xfrm>
        </p:spPr>
        <p:txBody>
          <a:bodyPr vert="horz" lIns="91440" tIns="45720" rIns="91440" bIns="45720" rtlCol="0" anchor="b">
            <a:normAutofit/>
          </a:bodyPr>
          <a:lstStyle/>
          <a:p>
            <a:r>
              <a:rPr lang="en-US" sz="6000"/>
              <a:t>Final Thoughts</a:t>
            </a:r>
          </a:p>
        </p:txBody>
      </p:sp>
      <p:sp>
        <p:nvSpPr>
          <p:cNvPr id="5" name="Text Placeholder 4">
            <a:extLst>
              <a:ext uri="{FF2B5EF4-FFF2-40B4-BE49-F238E27FC236}">
                <a16:creationId xmlns:a16="http://schemas.microsoft.com/office/drawing/2014/main" id="{4EE64930-AF2D-4CCD-83AE-24CF082781C3}"/>
              </a:ext>
            </a:extLst>
          </p:cNvPr>
          <p:cNvSpPr>
            <a:spLocks noGrp="1"/>
          </p:cNvSpPr>
          <p:nvPr>
            <p:ph type="body" idx="1"/>
          </p:nvPr>
        </p:nvSpPr>
        <p:spPr>
          <a:xfrm>
            <a:off x="6336254" y="3996267"/>
            <a:ext cx="5166768" cy="1388534"/>
          </a:xfrm>
        </p:spPr>
        <p:txBody>
          <a:bodyPr vert="horz" lIns="91440" tIns="45720" rIns="91440" bIns="45720" rtlCol="0" anchor="t">
            <a:normAutofit/>
          </a:bodyPr>
          <a:lstStyle/>
          <a:p>
            <a:endParaRPr lang="en-US" sz="2100"/>
          </a:p>
        </p:txBody>
      </p:sp>
      <p:pic>
        <p:nvPicPr>
          <p:cNvPr id="7" name="Picture 6">
            <a:extLst>
              <a:ext uri="{FF2B5EF4-FFF2-40B4-BE49-F238E27FC236}">
                <a16:creationId xmlns:a16="http://schemas.microsoft.com/office/drawing/2014/main" id="{0E81BFE8-A81B-4945-9A1A-A6DC861C7FB7}"/>
              </a:ext>
            </a:extLst>
          </p:cNvPr>
          <p:cNvPicPr>
            <a:picLocks noChangeAspect="1"/>
          </p:cNvPicPr>
          <p:nvPr/>
        </p:nvPicPr>
        <p:blipFill rotWithShape="1">
          <a:blip r:embed="rId3"/>
          <a:srcRect l="32472" r="14697"/>
          <a:stretch/>
        </p:blipFill>
        <p:spPr>
          <a:xfrm>
            <a:off x="20" y="10"/>
            <a:ext cx="5448280" cy="68579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2440763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CBB3D7B7-E0BB-46FA-A94B-A346B718CEFC}"/>
              </a:ext>
            </a:extLst>
          </p:cNvPr>
          <p:cNvSpPr>
            <a:spLocks noGrp="1"/>
          </p:cNvSpPr>
          <p:nvPr>
            <p:ph type="title"/>
          </p:nvPr>
        </p:nvSpPr>
        <p:spPr>
          <a:xfrm>
            <a:off x="535021" y="685800"/>
            <a:ext cx="2639962" cy="5105400"/>
          </a:xfrm>
        </p:spPr>
        <p:txBody>
          <a:bodyPr>
            <a:normAutofit/>
          </a:bodyPr>
          <a:lstStyle/>
          <a:p>
            <a:r>
              <a:rPr lang="en-US" dirty="0">
                <a:solidFill>
                  <a:srgbClr val="FFFFFF"/>
                </a:solidFill>
              </a:rPr>
              <a:t>Final Thoughts</a:t>
            </a:r>
          </a:p>
        </p:txBody>
      </p:sp>
      <p:grpSp>
        <p:nvGrpSpPr>
          <p:cNvPr id="16" name="Group 1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7" name="Content Placeholder 4">
            <a:extLst>
              <a:ext uri="{FF2B5EF4-FFF2-40B4-BE49-F238E27FC236}">
                <a16:creationId xmlns:a16="http://schemas.microsoft.com/office/drawing/2014/main" id="{58FC7BBA-5CA7-4DB8-9B91-E05ECC8A5B81}"/>
              </a:ext>
            </a:extLst>
          </p:cNvPr>
          <p:cNvGraphicFramePr>
            <a:graphicFrameLocks noGrp="1"/>
          </p:cNvGraphicFramePr>
          <p:nvPr>
            <p:ph idx="1"/>
            <p:extLst>
              <p:ext uri="{D42A27DB-BD31-4B8C-83A1-F6EECF244321}">
                <p14:modId xmlns:p14="http://schemas.microsoft.com/office/powerpoint/2010/main" val="89320659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1080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2"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3"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9" name="Rectangle 18">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22"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4" name="Title 3">
            <a:extLst>
              <a:ext uri="{FF2B5EF4-FFF2-40B4-BE49-F238E27FC236}">
                <a16:creationId xmlns:a16="http://schemas.microsoft.com/office/drawing/2014/main" id="{22C029A5-BFE8-4810-A28C-51AC55B860C2}"/>
              </a:ext>
            </a:extLst>
          </p:cNvPr>
          <p:cNvSpPr>
            <a:spLocks noGrp="1"/>
          </p:cNvSpPr>
          <p:nvPr>
            <p:ph type="title"/>
          </p:nvPr>
        </p:nvSpPr>
        <p:spPr>
          <a:xfrm>
            <a:off x="5448299" y="1380068"/>
            <a:ext cx="6054723" cy="2616199"/>
          </a:xfrm>
        </p:spPr>
        <p:txBody>
          <a:bodyPr vert="horz" lIns="91440" tIns="45720" rIns="91440" bIns="45720" rtlCol="0" anchor="b">
            <a:normAutofit/>
          </a:bodyPr>
          <a:lstStyle/>
          <a:p>
            <a:pPr algn="r"/>
            <a:r>
              <a:rPr lang="en-US" sz="6000" dirty="0"/>
              <a:t>Questions?</a:t>
            </a:r>
          </a:p>
        </p:txBody>
      </p:sp>
      <p:sp>
        <p:nvSpPr>
          <p:cNvPr id="5" name="Content Placeholder 4">
            <a:extLst>
              <a:ext uri="{FF2B5EF4-FFF2-40B4-BE49-F238E27FC236}">
                <a16:creationId xmlns:a16="http://schemas.microsoft.com/office/drawing/2014/main" id="{F73B23B5-03AA-4B61-A787-AEE5CC04EB6E}"/>
              </a:ext>
            </a:extLst>
          </p:cNvPr>
          <p:cNvSpPr>
            <a:spLocks noGrp="1"/>
          </p:cNvSpPr>
          <p:nvPr>
            <p:ph idx="1"/>
          </p:nvPr>
        </p:nvSpPr>
        <p:spPr>
          <a:xfrm>
            <a:off x="6336254" y="3996267"/>
            <a:ext cx="5166768" cy="1388534"/>
          </a:xfrm>
        </p:spPr>
        <p:txBody>
          <a:bodyPr vert="horz" lIns="91440" tIns="45720" rIns="91440" bIns="45720" rtlCol="0" anchor="t">
            <a:normAutofit/>
          </a:bodyPr>
          <a:lstStyle/>
          <a:p>
            <a:pPr marL="0" indent="0" algn="r">
              <a:buNone/>
            </a:pPr>
            <a:r>
              <a:rPr lang="en-US" sz="2100">
                <a:hlinkClick r:id="rId3"/>
              </a:rPr>
              <a:t>skajpust@grantham.edu</a:t>
            </a:r>
            <a:r>
              <a:rPr lang="en-US" sz="2100"/>
              <a:t> </a:t>
            </a:r>
          </a:p>
        </p:txBody>
      </p:sp>
      <p:pic>
        <p:nvPicPr>
          <p:cNvPr id="6" name="Picture 5">
            <a:extLst>
              <a:ext uri="{FF2B5EF4-FFF2-40B4-BE49-F238E27FC236}">
                <a16:creationId xmlns:a16="http://schemas.microsoft.com/office/drawing/2014/main" id="{2204DEBC-F0F8-4B29-B34A-4B933683AF7F}"/>
              </a:ext>
            </a:extLst>
          </p:cNvPr>
          <p:cNvPicPr>
            <a:picLocks noChangeAspect="1"/>
          </p:cNvPicPr>
          <p:nvPr/>
        </p:nvPicPr>
        <p:blipFill rotWithShape="1">
          <a:blip r:embed="rId4"/>
          <a:srcRect l="45833" b="9091"/>
          <a:stretch/>
        </p:blipFill>
        <p:spPr>
          <a:xfrm>
            <a:off x="20" y="10"/>
            <a:ext cx="5448280" cy="68579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189495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9EBC-71C1-45F8-8022-42371DBDD658}"/>
              </a:ext>
            </a:extLst>
          </p:cNvPr>
          <p:cNvSpPr>
            <a:spLocks noGrp="1"/>
          </p:cNvSpPr>
          <p:nvPr>
            <p:ph type="title"/>
          </p:nvPr>
        </p:nvSpPr>
        <p:spPr/>
        <p:txBody>
          <a:bodyPr/>
          <a:lstStyle/>
          <a:p>
            <a:r>
              <a:rPr lang="en-US" dirty="0"/>
              <a:t>Why Do Live Video Sessions?</a:t>
            </a:r>
          </a:p>
        </p:txBody>
      </p:sp>
      <p:sp>
        <p:nvSpPr>
          <p:cNvPr id="3" name="Content Placeholder 2">
            <a:extLst>
              <a:ext uri="{FF2B5EF4-FFF2-40B4-BE49-F238E27FC236}">
                <a16:creationId xmlns:a16="http://schemas.microsoft.com/office/drawing/2014/main" id="{502BA4EE-C2E2-4FEA-8E8A-81151A0039EE}"/>
              </a:ext>
            </a:extLst>
          </p:cNvPr>
          <p:cNvSpPr>
            <a:spLocks noGrp="1"/>
          </p:cNvSpPr>
          <p:nvPr>
            <p:ph idx="1"/>
          </p:nvPr>
        </p:nvSpPr>
        <p:spPr/>
        <p:txBody>
          <a:bodyPr>
            <a:normAutofit lnSpcReduction="10000"/>
          </a:bodyPr>
          <a:lstStyle/>
          <a:p>
            <a:r>
              <a:rPr lang="en-US" dirty="0"/>
              <a:t>Students who take online courses usually are non-traditional</a:t>
            </a:r>
          </a:p>
          <a:p>
            <a:pPr lvl="1"/>
            <a:r>
              <a:rPr lang="en-US" dirty="0"/>
              <a:t>Haven’t done math in a long time</a:t>
            </a:r>
          </a:p>
          <a:p>
            <a:pPr lvl="1"/>
            <a:r>
              <a:rPr lang="en-US" dirty="0"/>
              <a:t>May not have ever taken algebra or higher</a:t>
            </a:r>
          </a:p>
          <a:p>
            <a:pPr lvl="1"/>
            <a:r>
              <a:rPr lang="en-US" dirty="0"/>
              <a:t>May have barely passed math classes in high school</a:t>
            </a:r>
          </a:p>
          <a:p>
            <a:r>
              <a:rPr lang="en-US" dirty="0"/>
              <a:t>These students often struggle to learn from a textbook</a:t>
            </a:r>
          </a:p>
          <a:p>
            <a:r>
              <a:rPr lang="en-US" dirty="0"/>
              <a:t>Students are used to learning math by watching</a:t>
            </a:r>
          </a:p>
          <a:p>
            <a:r>
              <a:rPr lang="en-US" dirty="0"/>
              <a:t>Students feel more connected to you as an instructor</a:t>
            </a:r>
          </a:p>
        </p:txBody>
      </p:sp>
    </p:spTree>
    <p:extLst>
      <p:ext uri="{BB962C8B-B14F-4D97-AF65-F5344CB8AC3E}">
        <p14:creationId xmlns:p14="http://schemas.microsoft.com/office/powerpoint/2010/main" val="1095850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24A8326-EF0B-43DA-B358-7B5AB57D1271}"/>
              </a:ext>
            </a:extLst>
          </p:cNvPr>
          <p:cNvSpPr>
            <a:spLocks noGrp="1"/>
          </p:cNvSpPr>
          <p:nvPr>
            <p:ph type="title"/>
          </p:nvPr>
        </p:nvSpPr>
        <p:spPr>
          <a:xfrm>
            <a:off x="535021" y="685800"/>
            <a:ext cx="2639962" cy="5105400"/>
          </a:xfrm>
        </p:spPr>
        <p:txBody>
          <a:bodyPr>
            <a:normAutofit/>
          </a:bodyPr>
          <a:lstStyle/>
          <a:p>
            <a:r>
              <a:rPr lang="en-US">
                <a:solidFill>
                  <a:srgbClr val="FFFFFF"/>
                </a:solidFill>
              </a:rPr>
              <a:t>What Students Say</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6" name="Content Placeholder 2">
            <a:extLst>
              <a:ext uri="{FF2B5EF4-FFF2-40B4-BE49-F238E27FC236}">
                <a16:creationId xmlns:a16="http://schemas.microsoft.com/office/drawing/2014/main" id="{1C103093-6653-4906-BCE3-C2D805A7937B}"/>
              </a:ext>
            </a:extLst>
          </p:cNvPr>
          <p:cNvGraphicFramePr>
            <a:graphicFrameLocks noGrp="1"/>
          </p:cNvGraphicFramePr>
          <p:nvPr>
            <p:ph idx="1"/>
            <p:extLst>
              <p:ext uri="{D42A27DB-BD31-4B8C-83A1-F6EECF244321}">
                <p14:modId xmlns:p14="http://schemas.microsoft.com/office/powerpoint/2010/main" val="228056326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027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B85CC60-EAAB-497A-9934-141C8AD37786}"/>
              </a:ext>
            </a:extLst>
          </p:cNvPr>
          <p:cNvSpPr>
            <a:spLocks noGrp="1"/>
          </p:cNvSpPr>
          <p:nvPr>
            <p:ph type="title"/>
          </p:nvPr>
        </p:nvSpPr>
        <p:spPr>
          <a:xfrm>
            <a:off x="535021" y="685800"/>
            <a:ext cx="2639962" cy="5105400"/>
          </a:xfrm>
        </p:spPr>
        <p:txBody>
          <a:bodyPr>
            <a:normAutofit/>
          </a:bodyPr>
          <a:lstStyle/>
          <a:p>
            <a:r>
              <a:rPr lang="en-US" dirty="0">
                <a:solidFill>
                  <a:srgbClr val="FFFFFF"/>
                </a:solidFill>
              </a:rPr>
              <a:t>The Data So Far in College Algebra</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8DAE5F72-DEF9-4547-8D27-0314CF8A1E1E}"/>
              </a:ext>
            </a:extLst>
          </p:cNvPr>
          <p:cNvGraphicFramePr>
            <a:graphicFrameLocks noGrp="1"/>
          </p:cNvGraphicFramePr>
          <p:nvPr>
            <p:ph idx="1"/>
            <p:extLst>
              <p:ext uri="{D42A27DB-BD31-4B8C-83A1-F6EECF244321}">
                <p14:modId xmlns:p14="http://schemas.microsoft.com/office/powerpoint/2010/main" val="218229362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7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484FA-45AD-4099-82AA-242C65915468}"/>
              </a:ext>
            </a:extLst>
          </p:cNvPr>
          <p:cNvSpPr>
            <a:spLocks noGrp="1"/>
          </p:cNvSpPr>
          <p:nvPr>
            <p:ph type="title"/>
          </p:nvPr>
        </p:nvSpPr>
        <p:spPr/>
        <p:txBody>
          <a:bodyPr/>
          <a:lstStyle/>
          <a:p>
            <a:r>
              <a:rPr lang="en-US" dirty="0"/>
              <a:t>What a Student Advisor Says</a:t>
            </a:r>
          </a:p>
        </p:txBody>
      </p:sp>
      <p:sp>
        <p:nvSpPr>
          <p:cNvPr id="3" name="Content Placeholder 2">
            <a:extLst>
              <a:ext uri="{FF2B5EF4-FFF2-40B4-BE49-F238E27FC236}">
                <a16:creationId xmlns:a16="http://schemas.microsoft.com/office/drawing/2014/main" id="{5215767F-127B-4A46-8C23-E1B05566A320}"/>
              </a:ext>
            </a:extLst>
          </p:cNvPr>
          <p:cNvSpPr>
            <a:spLocks noGrp="1"/>
          </p:cNvSpPr>
          <p:nvPr>
            <p:ph idx="1"/>
          </p:nvPr>
        </p:nvSpPr>
        <p:spPr>
          <a:xfrm>
            <a:off x="1484310" y="2039815"/>
            <a:ext cx="10018713" cy="44524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marL="0" indent="0">
              <a:buNone/>
            </a:pPr>
            <a:r>
              <a:rPr lang="en-US" i="1" dirty="0"/>
              <a:t>In this student's first term, he received a D in MA104 and an F in ET100. When he started in April, he had trouble navigating through his Blackboard, accessing his books, and had general time management issues overall. At the time, I didn't have a lot of confidence that he was going to be successful in your program [electrical engineering].</a:t>
            </a:r>
            <a:endParaRPr lang="en-US" dirty="0"/>
          </a:p>
          <a:p>
            <a:pPr marL="0" indent="0">
              <a:buNone/>
            </a:pPr>
            <a:br>
              <a:rPr lang="en-US" dirty="0"/>
            </a:br>
            <a:r>
              <a:rPr lang="en-US" i="1" dirty="0"/>
              <a:t>He is now retaking ET100 and is in MA105 for the July term. He is starting his 7th week and is on track to earn an A in both classes! He credits the weekly Live Sessions in MA105 for his newfound success. He watches the link provided in the announcements early in the week and sets his schedule for the rest of the week so that he is able to put forth the time necessary for the work in both classes.</a:t>
            </a:r>
            <a:endParaRPr lang="en-US" dirty="0"/>
          </a:p>
          <a:p>
            <a:pPr marL="0" indent="0">
              <a:buNone/>
            </a:pPr>
            <a:br>
              <a:rPr lang="en-US" dirty="0"/>
            </a:br>
            <a:r>
              <a:rPr lang="en-US" i="1" dirty="0"/>
              <a:t>I think Stephanie deserves a huge amount of credit for students like [student] because he would have potentially been on SAP Warning status after his second term. This has given him a chance to experience success early and now has the understanding to be successful in the online environment through planning and hard work.</a:t>
            </a:r>
            <a:endParaRPr lang="en-US" dirty="0"/>
          </a:p>
        </p:txBody>
      </p:sp>
    </p:spTree>
    <p:extLst>
      <p:ext uri="{BB962C8B-B14F-4D97-AF65-F5344CB8AC3E}">
        <p14:creationId xmlns:p14="http://schemas.microsoft.com/office/powerpoint/2010/main" val="194052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34"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5"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6"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7"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8"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9"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593C82FC-D40E-42A4-A1B5-36D26C3745FD}"/>
              </a:ext>
            </a:extLst>
          </p:cNvPr>
          <p:cNvSpPr>
            <a:spLocks noGrp="1"/>
          </p:cNvSpPr>
          <p:nvPr>
            <p:ph type="title"/>
          </p:nvPr>
        </p:nvSpPr>
        <p:spPr>
          <a:xfrm>
            <a:off x="4089399" y="4625788"/>
            <a:ext cx="7413623" cy="835217"/>
          </a:xfrm>
        </p:spPr>
        <p:txBody>
          <a:bodyPr vert="horz" lIns="91440" tIns="45720" rIns="91440" bIns="45720" rtlCol="0" anchor="b">
            <a:normAutofit/>
          </a:bodyPr>
          <a:lstStyle/>
          <a:p>
            <a:r>
              <a:rPr lang="en-US" sz="4100"/>
              <a:t>Video-Conferencing Technology</a:t>
            </a:r>
          </a:p>
        </p:txBody>
      </p:sp>
      <p:sp>
        <p:nvSpPr>
          <p:cNvPr id="3" name="Text Placeholder 2">
            <a:extLst>
              <a:ext uri="{FF2B5EF4-FFF2-40B4-BE49-F238E27FC236}">
                <a16:creationId xmlns:a16="http://schemas.microsoft.com/office/drawing/2014/main" id="{E75F576F-8DD7-416F-AB9C-918FAB1ECC95}"/>
              </a:ext>
            </a:extLst>
          </p:cNvPr>
          <p:cNvSpPr>
            <a:spLocks noGrp="1"/>
          </p:cNvSpPr>
          <p:nvPr>
            <p:ph type="body" idx="1"/>
          </p:nvPr>
        </p:nvSpPr>
        <p:spPr>
          <a:xfrm>
            <a:off x="4515377" y="5461005"/>
            <a:ext cx="6987645" cy="423328"/>
          </a:xfrm>
        </p:spPr>
        <p:txBody>
          <a:bodyPr vert="horz" lIns="91440" tIns="45720" rIns="91440" bIns="45720" rtlCol="0" anchor="t">
            <a:normAutofit/>
          </a:bodyPr>
          <a:lstStyle/>
          <a:p>
            <a:endParaRPr lang="en-US" sz="1800"/>
          </a:p>
        </p:txBody>
      </p:sp>
      <p:pic>
        <p:nvPicPr>
          <p:cNvPr id="5" name="Picture 4">
            <a:extLst>
              <a:ext uri="{FF2B5EF4-FFF2-40B4-BE49-F238E27FC236}">
                <a16:creationId xmlns:a16="http://schemas.microsoft.com/office/drawing/2014/main" id="{BD84F99C-142C-46FF-B8FA-3109F63C3FA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6489"/>
          <a:stretch/>
        </p:blipFill>
        <p:spPr>
          <a:xfrm>
            <a:off x="3967843" y="608014"/>
            <a:ext cx="7487555" cy="372843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6" name="TextBox 5">
            <a:extLst>
              <a:ext uri="{FF2B5EF4-FFF2-40B4-BE49-F238E27FC236}">
                <a16:creationId xmlns:a16="http://schemas.microsoft.com/office/drawing/2014/main" id="{A52969F5-CFAD-4436-8855-38FA1ECE5B37}"/>
              </a:ext>
            </a:extLst>
          </p:cNvPr>
          <p:cNvSpPr txBox="1"/>
          <p:nvPr/>
        </p:nvSpPr>
        <p:spPr>
          <a:xfrm>
            <a:off x="8925539" y="4136397"/>
            <a:ext cx="25298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sooverthis.com/beyond-the-office-other-uses-for-video-conferencing-and-collaboration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717040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23" name="Group 11">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3"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4"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3EDCCB8-46D3-4302-9B72-D9E68E1D177D}"/>
              </a:ext>
            </a:extLst>
          </p:cNvPr>
          <p:cNvSpPr>
            <a:spLocks noGrp="1"/>
          </p:cNvSpPr>
          <p:nvPr>
            <p:ph type="title"/>
          </p:nvPr>
        </p:nvSpPr>
        <p:spPr>
          <a:xfrm>
            <a:off x="1484312" y="1284051"/>
            <a:ext cx="2812385" cy="3723836"/>
          </a:xfrm>
        </p:spPr>
        <p:txBody>
          <a:bodyPr>
            <a:normAutofit/>
          </a:bodyPr>
          <a:lstStyle/>
          <a:p>
            <a:r>
              <a:rPr lang="en-US" sz="3300">
                <a:solidFill>
                  <a:srgbClr val="000000"/>
                </a:solidFill>
              </a:rPr>
              <a:t>Technology for Teaching Synchronously</a:t>
            </a:r>
          </a:p>
        </p:txBody>
      </p:sp>
      <p:sp useBgFill="1">
        <p:nvSpPr>
          <p:cNvPr id="20"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13139C25-08E7-40FD-94ED-F3724F63006A}"/>
              </a:ext>
            </a:extLst>
          </p:cNvPr>
          <p:cNvGraphicFramePr>
            <a:graphicFrameLocks noGrp="1"/>
          </p:cNvGraphicFramePr>
          <p:nvPr>
            <p:ph idx="1"/>
            <p:extLst>
              <p:ext uri="{D42A27DB-BD31-4B8C-83A1-F6EECF244321}">
                <p14:modId xmlns:p14="http://schemas.microsoft.com/office/powerpoint/2010/main" val="471595512"/>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352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32AC-AC26-49D6-A4B0-98B0C2C5521C}"/>
              </a:ext>
            </a:extLst>
          </p:cNvPr>
          <p:cNvSpPr>
            <a:spLocks noGrp="1"/>
          </p:cNvSpPr>
          <p:nvPr>
            <p:ph type="title"/>
          </p:nvPr>
        </p:nvSpPr>
        <p:spPr/>
        <p:txBody>
          <a:bodyPr/>
          <a:lstStyle/>
          <a:p>
            <a:r>
              <a:rPr lang="en-US" dirty="0"/>
              <a:t>Zoom – Free Account</a:t>
            </a:r>
          </a:p>
        </p:txBody>
      </p:sp>
      <p:sp>
        <p:nvSpPr>
          <p:cNvPr id="3" name="Content Placeholder 2">
            <a:extLst>
              <a:ext uri="{FF2B5EF4-FFF2-40B4-BE49-F238E27FC236}">
                <a16:creationId xmlns:a16="http://schemas.microsoft.com/office/drawing/2014/main" id="{17608A1C-BE43-48C5-BE2D-EF1F37E14C30}"/>
              </a:ext>
            </a:extLst>
          </p:cNvPr>
          <p:cNvSpPr>
            <a:spLocks noGrp="1"/>
          </p:cNvSpPr>
          <p:nvPr>
            <p:ph idx="1"/>
          </p:nvPr>
        </p:nvSpPr>
        <p:spPr>
          <a:xfrm>
            <a:off x="1484310" y="2166851"/>
            <a:ext cx="10018713" cy="3624349"/>
          </a:xfrm>
        </p:spPr>
        <p:txBody>
          <a:bodyPr>
            <a:normAutofit fontScale="85000" lnSpcReduction="20000"/>
          </a:bodyPr>
          <a:lstStyle/>
          <a:p>
            <a:r>
              <a:rPr lang="en-US" dirty="0"/>
              <a:t>Limited to 40 minutes if you have 3 or more attendees</a:t>
            </a:r>
          </a:p>
          <a:p>
            <a:r>
              <a:rPr lang="en-US" dirty="0"/>
              <a:t>100 participants maximum</a:t>
            </a:r>
          </a:p>
          <a:p>
            <a:r>
              <a:rPr lang="en-US" dirty="0"/>
              <a:t>Students can join via a mobile device</a:t>
            </a:r>
          </a:p>
          <a:p>
            <a:r>
              <a:rPr lang="en-US" dirty="0"/>
              <a:t>Desktop and application sharing</a:t>
            </a:r>
          </a:p>
          <a:p>
            <a:r>
              <a:rPr lang="en-US" dirty="0"/>
              <a:t>Ability to record meetings</a:t>
            </a:r>
          </a:p>
          <a:p>
            <a:r>
              <a:rPr lang="en-US" dirty="0"/>
              <a:t>Private and group chats</a:t>
            </a:r>
          </a:p>
          <a:p>
            <a:r>
              <a:rPr lang="en-US" dirty="0"/>
              <a:t>Students can share webcam, audio, and screen</a:t>
            </a:r>
          </a:p>
          <a:p>
            <a:r>
              <a:rPr lang="en-US" dirty="0"/>
              <a:t>Annotation on a screen</a:t>
            </a:r>
          </a:p>
          <a:p>
            <a:r>
              <a:rPr lang="en-US" dirty="0"/>
              <a:t>Whiteboard available</a:t>
            </a:r>
          </a:p>
        </p:txBody>
      </p:sp>
    </p:spTree>
    <p:extLst>
      <p:ext uri="{BB962C8B-B14F-4D97-AF65-F5344CB8AC3E}">
        <p14:creationId xmlns:p14="http://schemas.microsoft.com/office/powerpoint/2010/main" val="1227840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1096</Words>
  <Application>Microsoft Office PowerPoint</Application>
  <PresentationFormat>Widescreen</PresentationFormat>
  <Paragraphs>165</Paragraphs>
  <Slides>29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Corbel</vt:lpstr>
      <vt:lpstr>Parallax</vt:lpstr>
      <vt:lpstr>Using Video-Conferencing Software to Teach Online</vt:lpstr>
      <vt:lpstr>Modes of Online Teaching</vt:lpstr>
      <vt:lpstr>Why Do Live Video Sessions?</vt:lpstr>
      <vt:lpstr>What Students Say</vt:lpstr>
      <vt:lpstr>The Data So Far in College Algebra</vt:lpstr>
      <vt:lpstr>What a Student Advisor Says</vt:lpstr>
      <vt:lpstr>Video-Conferencing Technology</vt:lpstr>
      <vt:lpstr>Technology for Teaching Synchronously</vt:lpstr>
      <vt:lpstr>Zoom – Free Account</vt:lpstr>
      <vt:lpstr>Blackboard Collaborate – Free Account</vt:lpstr>
      <vt:lpstr>YouTube Live – Free </vt:lpstr>
      <vt:lpstr>Go-To Meeting</vt:lpstr>
      <vt:lpstr>Google Hangouts – Free </vt:lpstr>
      <vt:lpstr>Planning a Live Session</vt:lpstr>
      <vt:lpstr>Scheduling Concerns</vt:lpstr>
      <vt:lpstr>Notifying Students of an Upcoming Session</vt:lpstr>
      <vt:lpstr>Type of Session</vt:lpstr>
      <vt:lpstr>Example of a Task-Based Session </vt:lpstr>
      <vt:lpstr>Example of a Topic-Based Session</vt:lpstr>
      <vt:lpstr>Running the Session</vt:lpstr>
      <vt:lpstr>Session Set-up</vt:lpstr>
      <vt:lpstr>General Outline of a Session</vt:lpstr>
      <vt:lpstr>After the Session</vt:lpstr>
      <vt:lpstr>Recording Storage Options</vt:lpstr>
      <vt:lpstr>Uploading to YouTube</vt:lpstr>
      <vt:lpstr>Getting it out to  Students</vt:lpstr>
      <vt:lpstr>Final Thoughts</vt:lpstr>
      <vt:lpstr>Final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Video-Conferencing Software to Teach Online</dc:title>
  <dc:creator>Stephanie Kajpust</dc:creator>
  <cp:lastModifiedBy>Stephanie Kajpust</cp:lastModifiedBy>
  <cp:revision>3</cp:revision>
  <dcterms:created xsi:type="dcterms:W3CDTF">2019-10-04T01:29:15Z</dcterms:created>
  <dcterms:modified xsi:type="dcterms:W3CDTF">2019-10-04T16:40:34Z</dcterms:modified>
</cp:coreProperties>
</file>